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Open Sans" charset="1" panose="020B0606030504020204"/>
      <p:regular r:id="rId30"/>
    </p:embeddedFont>
    <p:embeddedFont>
      <p:font typeface="Open Sans Bold" charset="1" panose="020B0806030504020204"/>
      <p:regular r:id="rId31"/>
    </p:embeddedFont>
    <p:embeddedFont>
      <p:font typeface="Open Sans Italics" charset="1" panose="020B0606030504020204"/>
      <p:regular r:id="rId32"/>
    </p:embeddedFont>
    <p:embeddedFont>
      <p:font typeface="Open Sans Bold Italics" charset="1" panose="020B0806030504020204"/>
      <p:regular r:id="rId33"/>
    </p:embeddedFont>
    <p:embeddedFont>
      <p:font typeface="Open Sans Light" charset="1" panose="020B0306030504020204"/>
      <p:regular r:id="rId34"/>
    </p:embeddedFont>
    <p:embeddedFont>
      <p:font typeface="Open Sans Light Italics" charset="1" panose="020B0306030504020204"/>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3.png" Type="http://schemas.openxmlformats.org/officeDocument/2006/relationships/image"/><Relationship Id="rId13" Target="../media/image4.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85549" y="7980780"/>
            <a:ext cx="3880634" cy="3334920"/>
            <a:chOff x="0" y="0"/>
            <a:chExt cx="812800" cy="698500"/>
          </a:xfrm>
        </p:grpSpPr>
        <p:sp>
          <p:nvSpPr>
            <p:cNvPr name="Freeform 3" id="3"/>
            <p:cNvSpPr/>
            <p:nvPr/>
          </p:nvSpPr>
          <p:spPr>
            <a:xfrm flipH="false" flipV="false" rot="0">
              <a:off x="4214" y="0"/>
              <a:ext cx="804372" cy="698500"/>
            </a:xfrm>
            <a:custGeom>
              <a:avLst/>
              <a:gdLst/>
              <a:ahLst/>
              <a:cxnLst/>
              <a:rect r="r" b="b" t="t" l="l"/>
              <a:pathLst>
                <a:path h="698500" w="804372">
                  <a:moveTo>
                    <a:pt x="797550" y="368218"/>
                  </a:moveTo>
                  <a:lnTo>
                    <a:pt x="616422" y="679532"/>
                  </a:lnTo>
                  <a:cubicBezTo>
                    <a:pt x="609589" y="691275"/>
                    <a:pt x="597028" y="698500"/>
                    <a:pt x="583441" y="698500"/>
                  </a:cubicBezTo>
                  <a:lnTo>
                    <a:pt x="220931" y="698500"/>
                  </a:lnTo>
                  <a:cubicBezTo>
                    <a:pt x="207344" y="698500"/>
                    <a:pt x="194783" y="691275"/>
                    <a:pt x="187950" y="679532"/>
                  </a:cubicBezTo>
                  <a:lnTo>
                    <a:pt x="6822" y="368218"/>
                  </a:lnTo>
                  <a:cubicBezTo>
                    <a:pt x="0" y="356493"/>
                    <a:pt x="0" y="342007"/>
                    <a:pt x="6822" y="330282"/>
                  </a:cubicBezTo>
                  <a:lnTo>
                    <a:pt x="187950" y="18968"/>
                  </a:lnTo>
                  <a:cubicBezTo>
                    <a:pt x="194783" y="7225"/>
                    <a:pt x="207344" y="0"/>
                    <a:pt x="220931" y="0"/>
                  </a:cubicBezTo>
                  <a:lnTo>
                    <a:pt x="583441" y="0"/>
                  </a:lnTo>
                  <a:cubicBezTo>
                    <a:pt x="597028" y="0"/>
                    <a:pt x="609589" y="7225"/>
                    <a:pt x="616422" y="18968"/>
                  </a:cubicBezTo>
                  <a:lnTo>
                    <a:pt x="797550" y="330282"/>
                  </a:lnTo>
                  <a:cubicBezTo>
                    <a:pt x="804372" y="342007"/>
                    <a:pt x="804372" y="356493"/>
                    <a:pt x="797550" y="368218"/>
                  </a:cubicBezTo>
                  <a:close/>
                </a:path>
              </a:pathLst>
            </a:custGeom>
            <a:solidFill>
              <a:srgbClr val="00ADEF"/>
            </a:solidFill>
          </p:spPr>
        </p:sp>
        <p:sp>
          <p:nvSpPr>
            <p:cNvPr name="TextBox 4" id="4"/>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TextBox 5" id="5"/>
          <p:cNvSpPr txBox="true"/>
          <p:nvPr/>
        </p:nvSpPr>
        <p:spPr>
          <a:xfrm rot="0">
            <a:off x="1028700" y="4520233"/>
            <a:ext cx="9781108" cy="1332260"/>
          </a:xfrm>
          <a:prstGeom prst="rect">
            <a:avLst/>
          </a:prstGeom>
        </p:spPr>
        <p:txBody>
          <a:bodyPr anchor="t" rtlCol="false" tIns="0" lIns="0" bIns="0" rIns="0">
            <a:spAutoFit/>
          </a:bodyPr>
          <a:lstStyle/>
          <a:p>
            <a:pPr>
              <a:lnSpc>
                <a:spcPts val="9326"/>
              </a:lnSpc>
            </a:pPr>
            <a:r>
              <a:rPr lang="en-US" sz="9326">
                <a:solidFill>
                  <a:srgbClr val="000B5D"/>
                </a:solidFill>
                <a:latin typeface="Poppins Semi-Bold"/>
              </a:rPr>
              <a:t>THEORYMA TIM</a:t>
            </a:r>
          </a:p>
        </p:txBody>
      </p:sp>
      <p:sp>
        <p:nvSpPr>
          <p:cNvPr name="AutoShape 6" id="6"/>
          <p:cNvSpPr/>
          <p:nvPr/>
        </p:nvSpPr>
        <p:spPr>
          <a:xfrm rot="-5400000">
            <a:off x="-1672563" y="6817397"/>
            <a:ext cx="4576012" cy="0"/>
          </a:xfrm>
          <a:prstGeom prst="line">
            <a:avLst/>
          </a:prstGeom>
          <a:ln cap="rnd" w="95250">
            <a:solidFill>
              <a:srgbClr val="00ADEF"/>
            </a:solidFill>
            <a:prstDash val="solid"/>
            <a:headEnd type="none" len="sm" w="sm"/>
            <a:tailEnd type="none" len="sm" w="sm"/>
          </a:ln>
        </p:spPr>
      </p:sp>
      <p:sp>
        <p:nvSpPr>
          <p:cNvPr name="AutoShape 7" id="7"/>
          <p:cNvSpPr/>
          <p:nvPr/>
        </p:nvSpPr>
        <p:spPr>
          <a:xfrm rot="-5400000">
            <a:off x="-1672563" y="3374353"/>
            <a:ext cx="4576012" cy="0"/>
          </a:xfrm>
          <a:prstGeom prst="line">
            <a:avLst/>
          </a:prstGeom>
          <a:ln cap="rnd" w="95250">
            <a:solidFill>
              <a:srgbClr val="000B5D"/>
            </a:solidFill>
            <a:prstDash val="solid"/>
            <a:headEnd type="none" len="sm" w="sm"/>
            <a:tailEnd type="none" len="sm" w="sm"/>
          </a:ln>
        </p:spPr>
      </p:sp>
      <p:grpSp>
        <p:nvGrpSpPr>
          <p:cNvPr name="Group 8" id="8"/>
          <p:cNvGrpSpPr/>
          <p:nvPr/>
        </p:nvGrpSpPr>
        <p:grpSpPr>
          <a:xfrm rot="0">
            <a:off x="13266184" y="412629"/>
            <a:ext cx="5944395" cy="2533943"/>
            <a:chOff x="0" y="0"/>
            <a:chExt cx="1638616" cy="698500"/>
          </a:xfrm>
        </p:grpSpPr>
        <p:sp>
          <p:nvSpPr>
            <p:cNvPr name="Freeform 9" id="9"/>
            <p:cNvSpPr/>
            <p:nvPr/>
          </p:nvSpPr>
          <p:spPr>
            <a:xfrm flipH="false" flipV="false" rot="0">
              <a:off x="2751" y="0"/>
              <a:ext cx="1633114" cy="698500"/>
            </a:xfrm>
            <a:custGeom>
              <a:avLst/>
              <a:gdLst/>
              <a:ahLst/>
              <a:cxnLst/>
              <a:rect r="r" b="b" t="t" l="l"/>
              <a:pathLst>
                <a:path h="698500" w="1633114">
                  <a:moveTo>
                    <a:pt x="1628660" y="361633"/>
                  </a:moveTo>
                  <a:lnTo>
                    <a:pt x="1439870" y="686117"/>
                  </a:lnTo>
                  <a:cubicBezTo>
                    <a:pt x="1435409" y="693784"/>
                    <a:pt x="1427208" y="698500"/>
                    <a:pt x="1418339" y="698500"/>
                  </a:cubicBezTo>
                  <a:lnTo>
                    <a:pt x="214775" y="698500"/>
                  </a:lnTo>
                  <a:cubicBezTo>
                    <a:pt x="205906" y="698500"/>
                    <a:pt x="197705" y="693784"/>
                    <a:pt x="193244" y="686117"/>
                  </a:cubicBezTo>
                  <a:lnTo>
                    <a:pt x="4454" y="361633"/>
                  </a:lnTo>
                  <a:cubicBezTo>
                    <a:pt x="0" y="353978"/>
                    <a:pt x="0" y="344522"/>
                    <a:pt x="4454" y="336867"/>
                  </a:cubicBezTo>
                  <a:lnTo>
                    <a:pt x="193244" y="12383"/>
                  </a:lnTo>
                  <a:cubicBezTo>
                    <a:pt x="197705" y="4716"/>
                    <a:pt x="205906" y="0"/>
                    <a:pt x="214775" y="0"/>
                  </a:cubicBezTo>
                  <a:lnTo>
                    <a:pt x="1418339" y="0"/>
                  </a:lnTo>
                  <a:cubicBezTo>
                    <a:pt x="1427208" y="0"/>
                    <a:pt x="1435409" y="4716"/>
                    <a:pt x="1439870" y="12383"/>
                  </a:cubicBezTo>
                  <a:lnTo>
                    <a:pt x="1628660" y="336867"/>
                  </a:lnTo>
                  <a:cubicBezTo>
                    <a:pt x="1633114" y="344522"/>
                    <a:pt x="1633114" y="353978"/>
                    <a:pt x="1628660" y="361633"/>
                  </a:cubicBezTo>
                  <a:close/>
                </a:path>
              </a:pathLst>
            </a:custGeom>
            <a:solidFill>
              <a:srgbClr val="00ADEF"/>
            </a:solidFill>
          </p:spPr>
        </p:sp>
        <p:sp>
          <p:nvSpPr>
            <p:cNvPr name="TextBox 10" id="10"/>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0150791" y="1004710"/>
            <a:ext cx="10689850" cy="9186590"/>
            <a:chOff x="0" y="0"/>
            <a:chExt cx="812800" cy="698500"/>
          </a:xfrm>
        </p:grpSpPr>
        <p:sp>
          <p:nvSpPr>
            <p:cNvPr name="Freeform 12" id="12"/>
            <p:cNvSpPr/>
            <p:nvPr/>
          </p:nvSpPr>
          <p:spPr>
            <a:xfrm flipH="false" flipV="false" rot="0">
              <a:off x="1530" y="0"/>
              <a:ext cx="809740" cy="698500"/>
            </a:xfrm>
            <a:custGeom>
              <a:avLst/>
              <a:gdLst/>
              <a:ahLst/>
              <a:cxnLst/>
              <a:rect r="r" b="b" t="t" l="l"/>
              <a:pathLst>
                <a:path h="698500" w="809740">
                  <a:moveTo>
                    <a:pt x="807264" y="356136"/>
                  </a:moveTo>
                  <a:lnTo>
                    <a:pt x="612076" y="691614"/>
                  </a:lnTo>
                  <a:cubicBezTo>
                    <a:pt x="609596" y="695877"/>
                    <a:pt x="605036" y="698500"/>
                    <a:pt x="600103" y="698500"/>
                  </a:cubicBezTo>
                  <a:lnTo>
                    <a:pt x="209637" y="698500"/>
                  </a:lnTo>
                  <a:cubicBezTo>
                    <a:pt x="204704" y="698500"/>
                    <a:pt x="200144" y="695877"/>
                    <a:pt x="197664" y="691614"/>
                  </a:cubicBezTo>
                  <a:lnTo>
                    <a:pt x="2476" y="356136"/>
                  </a:lnTo>
                  <a:cubicBezTo>
                    <a:pt x="0" y="351879"/>
                    <a:pt x="0" y="346621"/>
                    <a:pt x="2476" y="342364"/>
                  </a:cubicBezTo>
                  <a:lnTo>
                    <a:pt x="197664" y="6886"/>
                  </a:lnTo>
                  <a:cubicBezTo>
                    <a:pt x="200144" y="2623"/>
                    <a:pt x="204704" y="0"/>
                    <a:pt x="209637" y="0"/>
                  </a:cubicBezTo>
                  <a:lnTo>
                    <a:pt x="600103" y="0"/>
                  </a:lnTo>
                  <a:cubicBezTo>
                    <a:pt x="605036" y="0"/>
                    <a:pt x="609596" y="2623"/>
                    <a:pt x="612076" y="6886"/>
                  </a:cubicBezTo>
                  <a:lnTo>
                    <a:pt x="807264" y="342364"/>
                  </a:lnTo>
                  <a:cubicBezTo>
                    <a:pt x="809740" y="346621"/>
                    <a:pt x="809740" y="351879"/>
                    <a:pt x="807264" y="356136"/>
                  </a:cubicBezTo>
                  <a:close/>
                </a:path>
              </a:pathLst>
            </a:custGeom>
            <a:solidFill>
              <a:srgbClr val="000B5D"/>
            </a:solidFill>
          </p:spPr>
        </p:sp>
        <p:sp>
          <p:nvSpPr>
            <p:cNvPr name="TextBox 13" id="13"/>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4" id="14"/>
          <p:cNvGrpSpPr>
            <a:grpSpLocks noChangeAspect="true"/>
          </p:cNvGrpSpPr>
          <p:nvPr/>
        </p:nvGrpSpPr>
        <p:grpSpPr>
          <a:xfrm rot="0">
            <a:off x="10809808" y="897105"/>
            <a:ext cx="10857146" cy="9401799"/>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8137" t="0" r="-38137" b="0"/>
              </a:stretch>
            </a:blipFill>
          </p:spPr>
        </p:sp>
      </p:grpSp>
      <p:grpSp>
        <p:nvGrpSpPr>
          <p:cNvPr name="Group 16" id="16"/>
          <p:cNvGrpSpPr/>
          <p:nvPr/>
        </p:nvGrpSpPr>
        <p:grpSpPr>
          <a:xfrm rot="0">
            <a:off x="11235971" y="8781757"/>
            <a:ext cx="2948589" cy="2533943"/>
            <a:chOff x="0" y="0"/>
            <a:chExt cx="812800" cy="698500"/>
          </a:xfrm>
        </p:grpSpPr>
        <p:sp>
          <p:nvSpPr>
            <p:cNvPr name="Freeform 17" id="17"/>
            <p:cNvSpPr/>
            <p:nvPr/>
          </p:nvSpPr>
          <p:spPr>
            <a:xfrm flipH="false" flipV="false" rot="0">
              <a:off x="5546" y="0"/>
              <a:ext cx="801708" cy="698500"/>
            </a:xfrm>
            <a:custGeom>
              <a:avLst/>
              <a:gdLst/>
              <a:ahLst/>
              <a:cxnLst/>
              <a:rect r="r" b="b" t="t" l="l"/>
              <a:pathLst>
                <a:path h="698500" w="801708">
                  <a:moveTo>
                    <a:pt x="792729" y="374214"/>
                  </a:moveTo>
                  <a:lnTo>
                    <a:pt x="618579" y="673536"/>
                  </a:lnTo>
                  <a:cubicBezTo>
                    <a:pt x="609586" y="688992"/>
                    <a:pt x="593053" y="698500"/>
                    <a:pt x="575172" y="698500"/>
                  </a:cubicBezTo>
                  <a:lnTo>
                    <a:pt x="226536" y="698500"/>
                  </a:lnTo>
                  <a:cubicBezTo>
                    <a:pt x="208655" y="698500"/>
                    <a:pt x="192122" y="688992"/>
                    <a:pt x="183129" y="673536"/>
                  </a:cubicBezTo>
                  <a:lnTo>
                    <a:pt x="8979" y="374214"/>
                  </a:lnTo>
                  <a:cubicBezTo>
                    <a:pt x="0" y="358782"/>
                    <a:pt x="0" y="339718"/>
                    <a:pt x="8979" y="324286"/>
                  </a:cubicBezTo>
                  <a:lnTo>
                    <a:pt x="183129" y="24964"/>
                  </a:lnTo>
                  <a:cubicBezTo>
                    <a:pt x="192122" y="9508"/>
                    <a:pt x="208655" y="0"/>
                    <a:pt x="226536" y="0"/>
                  </a:cubicBezTo>
                  <a:lnTo>
                    <a:pt x="575172" y="0"/>
                  </a:lnTo>
                  <a:cubicBezTo>
                    <a:pt x="593053" y="0"/>
                    <a:pt x="609586" y="9508"/>
                    <a:pt x="618579" y="24964"/>
                  </a:cubicBezTo>
                  <a:lnTo>
                    <a:pt x="792729" y="324286"/>
                  </a:lnTo>
                  <a:cubicBezTo>
                    <a:pt x="801708" y="339718"/>
                    <a:pt x="801708" y="358782"/>
                    <a:pt x="792729" y="374214"/>
                  </a:cubicBezTo>
                  <a:close/>
                </a:path>
              </a:pathLst>
            </a:custGeom>
            <a:solidFill>
              <a:srgbClr val="000B5D"/>
            </a:solidFill>
          </p:spPr>
        </p:sp>
        <p:sp>
          <p:nvSpPr>
            <p:cNvPr name="TextBox 18" id="18"/>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Freeform 19" id="19"/>
          <p:cNvSpPr/>
          <p:nvPr/>
        </p:nvSpPr>
        <p:spPr>
          <a:xfrm flipH="false" flipV="false" rot="0">
            <a:off x="1028700" y="5852492"/>
            <a:ext cx="1483594" cy="1495986"/>
          </a:xfrm>
          <a:custGeom>
            <a:avLst/>
            <a:gdLst/>
            <a:ahLst/>
            <a:cxnLst/>
            <a:rect r="r" b="b" t="t" l="l"/>
            <a:pathLst>
              <a:path h="1495986" w="1483594">
                <a:moveTo>
                  <a:pt x="0" y="0"/>
                </a:moveTo>
                <a:lnTo>
                  <a:pt x="1483594" y="0"/>
                </a:lnTo>
                <a:lnTo>
                  <a:pt x="1483594" y="1495987"/>
                </a:lnTo>
                <a:lnTo>
                  <a:pt x="0" y="1495987"/>
                </a:lnTo>
                <a:lnTo>
                  <a:pt x="0" y="0"/>
                </a:lnTo>
                <a:close/>
              </a:path>
            </a:pathLst>
          </a:custGeom>
          <a:blipFill>
            <a:blip r:embed="rId3"/>
            <a:stretch>
              <a:fillRect l="0" t="0" r="0" b="0"/>
            </a:stretch>
          </a:blipFill>
        </p:spPr>
      </p:sp>
      <p:sp>
        <p:nvSpPr>
          <p:cNvPr name="Freeform 20" id="20"/>
          <p:cNvSpPr/>
          <p:nvPr/>
        </p:nvSpPr>
        <p:spPr>
          <a:xfrm flipH="false" flipV="false" rot="0">
            <a:off x="1163630" y="2484903"/>
            <a:ext cx="2123942" cy="1161739"/>
          </a:xfrm>
          <a:custGeom>
            <a:avLst/>
            <a:gdLst/>
            <a:ahLst/>
            <a:cxnLst/>
            <a:rect r="r" b="b" t="t" l="l"/>
            <a:pathLst>
              <a:path h="1161739" w="2123942">
                <a:moveTo>
                  <a:pt x="0" y="0"/>
                </a:moveTo>
                <a:lnTo>
                  <a:pt x="2123943" y="0"/>
                </a:lnTo>
                <a:lnTo>
                  <a:pt x="2123943" y="1161739"/>
                </a:lnTo>
                <a:lnTo>
                  <a:pt x="0" y="1161739"/>
                </a:lnTo>
                <a:lnTo>
                  <a:pt x="0" y="0"/>
                </a:lnTo>
                <a:close/>
              </a:path>
            </a:pathLst>
          </a:custGeom>
          <a:blipFill>
            <a:blip r:embed="rId4"/>
            <a:stretch>
              <a:fillRect l="0" t="0" r="0" b="0"/>
            </a:stretch>
          </a:blipFill>
        </p:spPr>
      </p:sp>
      <p:sp>
        <p:nvSpPr>
          <p:cNvPr name="Freeform 21" id="21"/>
          <p:cNvSpPr/>
          <p:nvPr/>
        </p:nvSpPr>
        <p:spPr>
          <a:xfrm flipH="false" flipV="false" rot="0">
            <a:off x="3775657" y="2484903"/>
            <a:ext cx="3262545" cy="800238"/>
          </a:xfrm>
          <a:custGeom>
            <a:avLst/>
            <a:gdLst/>
            <a:ahLst/>
            <a:cxnLst/>
            <a:rect r="r" b="b" t="t" l="l"/>
            <a:pathLst>
              <a:path h="800238" w="3262545">
                <a:moveTo>
                  <a:pt x="0" y="0"/>
                </a:moveTo>
                <a:lnTo>
                  <a:pt x="3262545" y="0"/>
                </a:lnTo>
                <a:lnTo>
                  <a:pt x="3262545" y="800238"/>
                </a:lnTo>
                <a:lnTo>
                  <a:pt x="0" y="800238"/>
                </a:lnTo>
                <a:lnTo>
                  <a:pt x="0" y="0"/>
                </a:lnTo>
                <a:close/>
              </a:path>
            </a:pathLst>
          </a:custGeom>
          <a:blipFill>
            <a:blip r:embed="rId5"/>
            <a:stretch>
              <a:fillRect l="0" t="0" r="-637" b="-4880"/>
            </a:stretch>
          </a:blipFill>
        </p:spPr>
      </p:sp>
      <p:sp>
        <p:nvSpPr>
          <p:cNvPr name="TextBox 22" id="22"/>
          <p:cNvSpPr txBox="true"/>
          <p:nvPr/>
        </p:nvSpPr>
        <p:spPr>
          <a:xfrm rot="0">
            <a:off x="1028700" y="3503767"/>
            <a:ext cx="7973476" cy="930740"/>
          </a:xfrm>
          <a:prstGeom prst="rect">
            <a:avLst/>
          </a:prstGeom>
        </p:spPr>
        <p:txBody>
          <a:bodyPr anchor="t" rtlCol="false" tIns="0" lIns="0" bIns="0" rIns="0">
            <a:spAutoFit/>
          </a:bodyPr>
          <a:lstStyle/>
          <a:p>
            <a:pPr>
              <a:lnSpc>
                <a:spcPts val="7267"/>
              </a:lnSpc>
            </a:pPr>
            <a:r>
              <a:rPr lang="en-US" sz="5191">
                <a:solidFill>
                  <a:srgbClr val="000B5D"/>
                </a:solidFill>
                <a:latin typeface="Poppins"/>
              </a:rPr>
              <a:t>DATA SCIENCE WEEKEND </a:t>
            </a:r>
          </a:p>
        </p:txBody>
      </p:sp>
      <p:sp>
        <p:nvSpPr>
          <p:cNvPr name="TextBox 23" id="23"/>
          <p:cNvSpPr txBox="true"/>
          <p:nvPr/>
        </p:nvSpPr>
        <p:spPr>
          <a:xfrm rot="0">
            <a:off x="2883769" y="6436656"/>
            <a:ext cx="4689791" cy="346710"/>
          </a:xfrm>
          <a:prstGeom prst="rect">
            <a:avLst/>
          </a:prstGeom>
        </p:spPr>
        <p:txBody>
          <a:bodyPr anchor="t" rtlCol="false" tIns="0" lIns="0" bIns="0" rIns="0">
            <a:spAutoFit/>
          </a:bodyPr>
          <a:lstStyle/>
          <a:p>
            <a:pPr>
              <a:lnSpc>
                <a:spcPts val="2400"/>
              </a:lnSpc>
              <a:spcBef>
                <a:spcPct val="0"/>
              </a:spcBef>
            </a:pPr>
            <a:r>
              <a:rPr lang="en-US" sz="2400">
                <a:solidFill>
                  <a:srgbClr val="000B5D"/>
                </a:solidFill>
                <a:latin typeface="Poppins Bold"/>
              </a:rPr>
              <a:t>POLITEKNIK NEGERI MALANG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523005" y="9609524"/>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12024022" y="9871150"/>
            <a:ext cx="8141223" cy="1553840"/>
            <a:chOff x="0" y="0"/>
            <a:chExt cx="3659737" cy="698500"/>
          </a:xfrm>
        </p:grpSpPr>
        <p:sp>
          <p:nvSpPr>
            <p:cNvPr name="Freeform 6" id="6"/>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000B5D"/>
            </a:solidFill>
          </p:spPr>
        </p:sp>
        <p:sp>
          <p:nvSpPr>
            <p:cNvPr name="TextBox 7" id="7"/>
            <p:cNvSpPr txBox="true"/>
            <p:nvPr/>
          </p:nvSpPr>
          <p:spPr>
            <a:xfrm>
              <a:off x="114300" y="19050"/>
              <a:ext cx="3431137" cy="679450"/>
            </a:xfrm>
            <a:prstGeom prst="rect">
              <a:avLst/>
            </a:prstGeom>
          </p:spPr>
          <p:txBody>
            <a:bodyPr anchor="ctr" rtlCol="false" tIns="50800" lIns="50800" bIns="50800" rIns="50800"/>
            <a:lstStyle/>
            <a:p>
              <a:pPr algn="ctr">
                <a:lnSpc>
                  <a:spcPts val="2376"/>
                </a:lnSpc>
              </a:pPr>
            </a:p>
          </p:txBody>
        </p:sp>
      </p:grpSp>
      <p:sp>
        <p:nvSpPr>
          <p:cNvPr name="TextBox 8" id="8"/>
          <p:cNvSpPr txBox="true"/>
          <p:nvPr/>
        </p:nvSpPr>
        <p:spPr>
          <a:xfrm rot="0">
            <a:off x="3036136" y="7495179"/>
            <a:ext cx="12215728" cy="647700"/>
          </a:xfrm>
          <a:prstGeom prst="rect">
            <a:avLst/>
          </a:prstGeom>
        </p:spPr>
        <p:txBody>
          <a:bodyPr anchor="t" rtlCol="false" tIns="0" lIns="0" bIns="0" rIns="0">
            <a:spAutoFit/>
          </a:bodyPr>
          <a:lstStyle/>
          <a:p>
            <a:pPr>
              <a:lnSpc>
                <a:spcPts val="4500"/>
              </a:lnSpc>
            </a:pPr>
            <a:r>
              <a:rPr lang="en-US" sz="4500">
                <a:solidFill>
                  <a:srgbClr val="000B5D"/>
                </a:solidFill>
                <a:latin typeface="Poppins Semi-Bold"/>
              </a:rPr>
              <a:t>HTTPS://BIT.LY/THEORYMA_RESOURCE</a:t>
            </a:r>
          </a:p>
        </p:txBody>
      </p:sp>
      <p:grpSp>
        <p:nvGrpSpPr>
          <p:cNvPr name="Group 9" id="9"/>
          <p:cNvGrpSpPr/>
          <p:nvPr/>
        </p:nvGrpSpPr>
        <p:grpSpPr>
          <a:xfrm rot="0">
            <a:off x="7217759" y="2506873"/>
            <a:ext cx="3852481" cy="4114800"/>
            <a:chOff x="0" y="0"/>
            <a:chExt cx="5136642" cy="5486400"/>
          </a:xfrm>
        </p:grpSpPr>
        <p:sp>
          <p:nvSpPr>
            <p:cNvPr name="Freeform 10" id="10"/>
            <p:cNvSpPr/>
            <p:nvPr/>
          </p:nvSpPr>
          <p:spPr>
            <a:xfrm flipH="false" flipV="false" rot="0">
              <a:off x="372866" y="846422"/>
              <a:ext cx="4390910" cy="4469319"/>
            </a:xfrm>
            <a:custGeom>
              <a:avLst/>
              <a:gdLst/>
              <a:ahLst/>
              <a:cxnLst/>
              <a:rect r="r" b="b" t="t" l="l"/>
              <a:pathLst>
                <a:path h="4469319" w="4390910">
                  <a:moveTo>
                    <a:pt x="0" y="0"/>
                  </a:moveTo>
                  <a:lnTo>
                    <a:pt x="4390910" y="0"/>
                  </a:lnTo>
                  <a:lnTo>
                    <a:pt x="4390910" y="4469319"/>
                  </a:lnTo>
                  <a:lnTo>
                    <a:pt x="0" y="4469319"/>
                  </a:lnTo>
                  <a:lnTo>
                    <a:pt x="0" y="0"/>
                  </a:lnTo>
                  <a:close/>
                </a:path>
              </a:pathLst>
            </a:custGeom>
            <a:blipFill>
              <a:blip r:embed="rId2"/>
              <a:stretch>
                <a:fillRect l="0" t="0" r="0" b="0"/>
              </a:stretch>
            </a:blipFill>
          </p:spPr>
        </p:sp>
        <p:sp>
          <p:nvSpPr>
            <p:cNvPr name="Freeform 11" id="11"/>
            <p:cNvSpPr/>
            <p:nvPr/>
          </p:nvSpPr>
          <p:spPr>
            <a:xfrm flipH="false" flipV="false" rot="0">
              <a:off x="0" y="0"/>
              <a:ext cx="5136642" cy="5486400"/>
            </a:xfrm>
            <a:custGeom>
              <a:avLst/>
              <a:gdLst/>
              <a:ahLst/>
              <a:cxnLst/>
              <a:rect r="r" b="b" t="t" l="l"/>
              <a:pathLst>
                <a:path h="5486400" w="5136642">
                  <a:moveTo>
                    <a:pt x="0" y="0"/>
                  </a:moveTo>
                  <a:lnTo>
                    <a:pt x="5136642" y="0"/>
                  </a:lnTo>
                  <a:lnTo>
                    <a:pt x="5136642"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2" id="12"/>
          <p:cNvSpPr txBox="true"/>
          <p:nvPr/>
        </p:nvSpPr>
        <p:spPr>
          <a:xfrm rot="0">
            <a:off x="13769992" y="6535948"/>
            <a:ext cx="2001606" cy="502031"/>
          </a:xfrm>
          <a:prstGeom prst="rect">
            <a:avLst/>
          </a:prstGeom>
        </p:spPr>
        <p:txBody>
          <a:bodyPr anchor="t" rtlCol="false" tIns="0" lIns="0" bIns="0" rIns="0">
            <a:spAutoFit/>
          </a:bodyPr>
          <a:lstStyle/>
          <a:p>
            <a:pPr>
              <a:lnSpc>
                <a:spcPts val="3824"/>
              </a:lnSpc>
            </a:pPr>
            <a:r>
              <a:rPr lang="en-US" sz="2731">
                <a:solidFill>
                  <a:srgbClr val="FFFFFF"/>
                </a:solidFill>
                <a:latin typeface="Poppins"/>
              </a:rPr>
              <a:t>PRODUCT 4</a:t>
            </a:r>
          </a:p>
        </p:txBody>
      </p:sp>
      <p:sp>
        <p:nvSpPr>
          <p:cNvPr name="TextBox 13" id="13"/>
          <p:cNvSpPr txBox="true"/>
          <p:nvPr/>
        </p:nvSpPr>
        <p:spPr>
          <a:xfrm rot="0">
            <a:off x="2167989" y="1343527"/>
            <a:ext cx="13952023" cy="744246"/>
          </a:xfrm>
          <a:prstGeom prst="rect">
            <a:avLst/>
          </a:prstGeom>
        </p:spPr>
        <p:txBody>
          <a:bodyPr anchor="t" rtlCol="false" tIns="0" lIns="0" bIns="0" rIns="0">
            <a:spAutoFit/>
          </a:bodyPr>
          <a:lstStyle/>
          <a:p>
            <a:pPr>
              <a:lnSpc>
                <a:spcPts val="5703"/>
              </a:lnSpc>
            </a:pPr>
            <a:r>
              <a:rPr lang="en-US" sz="4073">
                <a:solidFill>
                  <a:srgbClr val="000B5D"/>
                </a:solidFill>
                <a:latin typeface="Poppins Semi-Bold"/>
              </a:rPr>
              <a:t>BERIKUT ADALAH RESOURCE DARI THEORYMA TEAM</a:t>
            </a:r>
          </a:p>
        </p:txBody>
      </p:sp>
      <p:sp>
        <p:nvSpPr>
          <p:cNvPr name="Freeform 14" id="14"/>
          <p:cNvSpPr/>
          <p:nvPr/>
        </p:nvSpPr>
        <p:spPr>
          <a:xfrm flipH="false" flipV="false" rot="0">
            <a:off x="14279811" y="725010"/>
            <a:ext cx="1058229" cy="578823"/>
          </a:xfrm>
          <a:custGeom>
            <a:avLst/>
            <a:gdLst/>
            <a:ahLst/>
            <a:cxnLst/>
            <a:rect r="r" b="b" t="t" l="l"/>
            <a:pathLst>
              <a:path h="578823" w="1058229">
                <a:moveTo>
                  <a:pt x="0" y="0"/>
                </a:moveTo>
                <a:lnTo>
                  <a:pt x="1058229" y="0"/>
                </a:lnTo>
                <a:lnTo>
                  <a:pt x="1058229" y="578822"/>
                </a:lnTo>
                <a:lnTo>
                  <a:pt x="0" y="578822"/>
                </a:lnTo>
                <a:lnTo>
                  <a:pt x="0" y="0"/>
                </a:lnTo>
                <a:close/>
              </a:path>
            </a:pathLst>
          </a:custGeom>
          <a:blipFill>
            <a:blip r:embed="rId5"/>
            <a:stretch>
              <a:fillRect l="0" t="0" r="0" b="0"/>
            </a:stretch>
          </a:blipFill>
        </p:spPr>
      </p:sp>
      <p:sp>
        <p:nvSpPr>
          <p:cNvPr name="Freeform 15" id="15"/>
          <p:cNvSpPr/>
          <p:nvPr/>
        </p:nvSpPr>
        <p:spPr>
          <a:xfrm flipH="false" flipV="false" rot="0">
            <a:off x="15642034" y="789040"/>
            <a:ext cx="1837741" cy="450762"/>
          </a:xfrm>
          <a:custGeom>
            <a:avLst/>
            <a:gdLst/>
            <a:ahLst/>
            <a:cxnLst/>
            <a:rect r="r" b="b" t="t" l="l"/>
            <a:pathLst>
              <a:path h="450762" w="1837741">
                <a:moveTo>
                  <a:pt x="0" y="0"/>
                </a:moveTo>
                <a:lnTo>
                  <a:pt x="1837741" y="0"/>
                </a:lnTo>
                <a:lnTo>
                  <a:pt x="1837741" y="450762"/>
                </a:lnTo>
                <a:lnTo>
                  <a:pt x="0" y="450762"/>
                </a:lnTo>
                <a:lnTo>
                  <a:pt x="0" y="0"/>
                </a:lnTo>
                <a:close/>
              </a:path>
            </a:pathLst>
          </a:custGeom>
          <a:blipFill>
            <a:blip r:embed="rId6"/>
            <a:stretch>
              <a:fillRect l="0" t="0" r="-637" b="-488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85549" y="7980780"/>
            <a:ext cx="3880634" cy="3334920"/>
            <a:chOff x="0" y="0"/>
            <a:chExt cx="812800" cy="698500"/>
          </a:xfrm>
        </p:grpSpPr>
        <p:sp>
          <p:nvSpPr>
            <p:cNvPr name="Freeform 3" id="3"/>
            <p:cNvSpPr/>
            <p:nvPr/>
          </p:nvSpPr>
          <p:spPr>
            <a:xfrm flipH="false" flipV="false" rot="0">
              <a:off x="4214" y="0"/>
              <a:ext cx="804372" cy="698500"/>
            </a:xfrm>
            <a:custGeom>
              <a:avLst/>
              <a:gdLst/>
              <a:ahLst/>
              <a:cxnLst/>
              <a:rect r="r" b="b" t="t" l="l"/>
              <a:pathLst>
                <a:path h="698500" w="804372">
                  <a:moveTo>
                    <a:pt x="797550" y="368218"/>
                  </a:moveTo>
                  <a:lnTo>
                    <a:pt x="616422" y="679532"/>
                  </a:lnTo>
                  <a:cubicBezTo>
                    <a:pt x="609589" y="691275"/>
                    <a:pt x="597028" y="698500"/>
                    <a:pt x="583441" y="698500"/>
                  </a:cubicBezTo>
                  <a:lnTo>
                    <a:pt x="220931" y="698500"/>
                  </a:lnTo>
                  <a:cubicBezTo>
                    <a:pt x="207344" y="698500"/>
                    <a:pt x="194783" y="691275"/>
                    <a:pt x="187950" y="679532"/>
                  </a:cubicBezTo>
                  <a:lnTo>
                    <a:pt x="6822" y="368218"/>
                  </a:lnTo>
                  <a:cubicBezTo>
                    <a:pt x="0" y="356493"/>
                    <a:pt x="0" y="342007"/>
                    <a:pt x="6822" y="330282"/>
                  </a:cubicBezTo>
                  <a:lnTo>
                    <a:pt x="187950" y="18968"/>
                  </a:lnTo>
                  <a:cubicBezTo>
                    <a:pt x="194783" y="7225"/>
                    <a:pt x="207344" y="0"/>
                    <a:pt x="220931" y="0"/>
                  </a:cubicBezTo>
                  <a:lnTo>
                    <a:pt x="583441" y="0"/>
                  </a:lnTo>
                  <a:cubicBezTo>
                    <a:pt x="597028" y="0"/>
                    <a:pt x="609589" y="7225"/>
                    <a:pt x="616422" y="18968"/>
                  </a:cubicBezTo>
                  <a:lnTo>
                    <a:pt x="797550" y="330282"/>
                  </a:lnTo>
                  <a:cubicBezTo>
                    <a:pt x="804372" y="342007"/>
                    <a:pt x="804372" y="356493"/>
                    <a:pt x="797550" y="368218"/>
                  </a:cubicBezTo>
                  <a:close/>
                </a:path>
              </a:pathLst>
            </a:custGeom>
            <a:solidFill>
              <a:srgbClr val="00ADEF"/>
            </a:solidFill>
          </p:spPr>
        </p:sp>
        <p:sp>
          <p:nvSpPr>
            <p:cNvPr name="TextBox 4" id="4"/>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AutoShape 5" id="5"/>
          <p:cNvSpPr/>
          <p:nvPr/>
        </p:nvSpPr>
        <p:spPr>
          <a:xfrm rot="-5400000">
            <a:off x="-1672563" y="6817397"/>
            <a:ext cx="4576012" cy="0"/>
          </a:xfrm>
          <a:prstGeom prst="line">
            <a:avLst/>
          </a:prstGeom>
          <a:ln cap="rnd" w="95250">
            <a:solidFill>
              <a:srgbClr val="00ADEF"/>
            </a:solidFill>
            <a:prstDash val="solid"/>
            <a:headEnd type="none" len="sm" w="sm"/>
            <a:tailEnd type="none" len="sm" w="sm"/>
          </a:ln>
        </p:spPr>
      </p:sp>
      <p:sp>
        <p:nvSpPr>
          <p:cNvPr name="AutoShape 6" id="6"/>
          <p:cNvSpPr/>
          <p:nvPr/>
        </p:nvSpPr>
        <p:spPr>
          <a:xfrm rot="-5400000">
            <a:off x="-1672563" y="3374353"/>
            <a:ext cx="4576012" cy="0"/>
          </a:xfrm>
          <a:prstGeom prst="line">
            <a:avLst/>
          </a:prstGeom>
          <a:ln cap="rnd" w="95250">
            <a:solidFill>
              <a:srgbClr val="000B5D"/>
            </a:solidFill>
            <a:prstDash val="solid"/>
            <a:headEnd type="none" len="sm" w="sm"/>
            <a:tailEnd type="none" len="sm" w="sm"/>
          </a:ln>
        </p:spPr>
      </p:sp>
      <p:grpSp>
        <p:nvGrpSpPr>
          <p:cNvPr name="Group 7" id="7"/>
          <p:cNvGrpSpPr/>
          <p:nvPr/>
        </p:nvGrpSpPr>
        <p:grpSpPr>
          <a:xfrm rot="0">
            <a:off x="13266184" y="412629"/>
            <a:ext cx="5944395" cy="2533943"/>
            <a:chOff x="0" y="0"/>
            <a:chExt cx="1638616" cy="698500"/>
          </a:xfrm>
        </p:grpSpPr>
        <p:sp>
          <p:nvSpPr>
            <p:cNvPr name="Freeform 8" id="8"/>
            <p:cNvSpPr/>
            <p:nvPr/>
          </p:nvSpPr>
          <p:spPr>
            <a:xfrm flipH="false" flipV="false" rot="0">
              <a:off x="2751" y="0"/>
              <a:ext cx="1633114" cy="698500"/>
            </a:xfrm>
            <a:custGeom>
              <a:avLst/>
              <a:gdLst/>
              <a:ahLst/>
              <a:cxnLst/>
              <a:rect r="r" b="b" t="t" l="l"/>
              <a:pathLst>
                <a:path h="698500" w="1633114">
                  <a:moveTo>
                    <a:pt x="1628660" y="361633"/>
                  </a:moveTo>
                  <a:lnTo>
                    <a:pt x="1439870" y="686117"/>
                  </a:lnTo>
                  <a:cubicBezTo>
                    <a:pt x="1435409" y="693784"/>
                    <a:pt x="1427208" y="698500"/>
                    <a:pt x="1418339" y="698500"/>
                  </a:cubicBezTo>
                  <a:lnTo>
                    <a:pt x="214775" y="698500"/>
                  </a:lnTo>
                  <a:cubicBezTo>
                    <a:pt x="205906" y="698500"/>
                    <a:pt x="197705" y="693784"/>
                    <a:pt x="193244" y="686117"/>
                  </a:cubicBezTo>
                  <a:lnTo>
                    <a:pt x="4454" y="361633"/>
                  </a:lnTo>
                  <a:cubicBezTo>
                    <a:pt x="0" y="353978"/>
                    <a:pt x="0" y="344522"/>
                    <a:pt x="4454" y="336867"/>
                  </a:cubicBezTo>
                  <a:lnTo>
                    <a:pt x="193244" y="12383"/>
                  </a:lnTo>
                  <a:cubicBezTo>
                    <a:pt x="197705" y="4716"/>
                    <a:pt x="205906" y="0"/>
                    <a:pt x="214775" y="0"/>
                  </a:cubicBezTo>
                  <a:lnTo>
                    <a:pt x="1418339" y="0"/>
                  </a:lnTo>
                  <a:cubicBezTo>
                    <a:pt x="1427208" y="0"/>
                    <a:pt x="1435409" y="4716"/>
                    <a:pt x="1439870" y="12383"/>
                  </a:cubicBezTo>
                  <a:lnTo>
                    <a:pt x="1628660" y="336867"/>
                  </a:lnTo>
                  <a:cubicBezTo>
                    <a:pt x="1633114" y="344522"/>
                    <a:pt x="1633114" y="353978"/>
                    <a:pt x="1628660" y="361633"/>
                  </a:cubicBezTo>
                  <a:close/>
                </a:path>
              </a:pathLst>
            </a:custGeom>
            <a:solidFill>
              <a:srgbClr val="00ADEF"/>
            </a:solidFill>
          </p:spPr>
        </p:sp>
        <p:sp>
          <p:nvSpPr>
            <p:cNvPr name="TextBox 9" id="9"/>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0" id="10"/>
          <p:cNvGrpSpPr/>
          <p:nvPr/>
        </p:nvGrpSpPr>
        <p:grpSpPr>
          <a:xfrm rot="0">
            <a:off x="10150791" y="1004710"/>
            <a:ext cx="10689850" cy="9186590"/>
            <a:chOff x="0" y="0"/>
            <a:chExt cx="812800" cy="698500"/>
          </a:xfrm>
        </p:grpSpPr>
        <p:sp>
          <p:nvSpPr>
            <p:cNvPr name="Freeform 11" id="11"/>
            <p:cNvSpPr/>
            <p:nvPr/>
          </p:nvSpPr>
          <p:spPr>
            <a:xfrm flipH="false" flipV="false" rot="0">
              <a:off x="1530" y="0"/>
              <a:ext cx="809740" cy="698500"/>
            </a:xfrm>
            <a:custGeom>
              <a:avLst/>
              <a:gdLst/>
              <a:ahLst/>
              <a:cxnLst/>
              <a:rect r="r" b="b" t="t" l="l"/>
              <a:pathLst>
                <a:path h="698500" w="809740">
                  <a:moveTo>
                    <a:pt x="807264" y="356136"/>
                  </a:moveTo>
                  <a:lnTo>
                    <a:pt x="612076" y="691614"/>
                  </a:lnTo>
                  <a:cubicBezTo>
                    <a:pt x="609596" y="695877"/>
                    <a:pt x="605036" y="698500"/>
                    <a:pt x="600103" y="698500"/>
                  </a:cubicBezTo>
                  <a:lnTo>
                    <a:pt x="209637" y="698500"/>
                  </a:lnTo>
                  <a:cubicBezTo>
                    <a:pt x="204704" y="698500"/>
                    <a:pt x="200144" y="695877"/>
                    <a:pt x="197664" y="691614"/>
                  </a:cubicBezTo>
                  <a:lnTo>
                    <a:pt x="2476" y="356136"/>
                  </a:lnTo>
                  <a:cubicBezTo>
                    <a:pt x="0" y="351879"/>
                    <a:pt x="0" y="346621"/>
                    <a:pt x="2476" y="342364"/>
                  </a:cubicBezTo>
                  <a:lnTo>
                    <a:pt x="197664" y="6886"/>
                  </a:lnTo>
                  <a:cubicBezTo>
                    <a:pt x="200144" y="2623"/>
                    <a:pt x="204704" y="0"/>
                    <a:pt x="209637" y="0"/>
                  </a:cubicBezTo>
                  <a:lnTo>
                    <a:pt x="600103" y="0"/>
                  </a:lnTo>
                  <a:cubicBezTo>
                    <a:pt x="605036" y="0"/>
                    <a:pt x="609596" y="2623"/>
                    <a:pt x="612076" y="6886"/>
                  </a:cubicBezTo>
                  <a:lnTo>
                    <a:pt x="807264" y="342364"/>
                  </a:lnTo>
                  <a:cubicBezTo>
                    <a:pt x="809740" y="346621"/>
                    <a:pt x="809740" y="351879"/>
                    <a:pt x="807264" y="356136"/>
                  </a:cubicBezTo>
                  <a:close/>
                </a:path>
              </a:pathLst>
            </a:custGeom>
            <a:solidFill>
              <a:srgbClr val="000B5D"/>
            </a:solidFill>
          </p:spPr>
        </p:sp>
        <p:sp>
          <p:nvSpPr>
            <p:cNvPr name="TextBox 12" id="1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3" id="13"/>
          <p:cNvGrpSpPr>
            <a:grpSpLocks noChangeAspect="true"/>
          </p:cNvGrpSpPr>
          <p:nvPr/>
        </p:nvGrpSpPr>
        <p:grpSpPr>
          <a:xfrm rot="0">
            <a:off x="10809808" y="897105"/>
            <a:ext cx="10857146" cy="9401799"/>
            <a:chOff x="0" y="0"/>
            <a:chExt cx="4282440" cy="3708400"/>
          </a:xfrm>
        </p:grpSpPr>
        <p:sp>
          <p:nvSpPr>
            <p:cNvPr name="Freeform 14" id="1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8137" t="0" r="-38137" b="0"/>
              </a:stretch>
            </a:blipFill>
          </p:spPr>
        </p:sp>
      </p:grpSp>
      <p:grpSp>
        <p:nvGrpSpPr>
          <p:cNvPr name="Group 15" id="15"/>
          <p:cNvGrpSpPr/>
          <p:nvPr/>
        </p:nvGrpSpPr>
        <p:grpSpPr>
          <a:xfrm rot="0">
            <a:off x="11235971" y="8781757"/>
            <a:ext cx="2948589" cy="2533943"/>
            <a:chOff x="0" y="0"/>
            <a:chExt cx="812800" cy="698500"/>
          </a:xfrm>
        </p:grpSpPr>
        <p:sp>
          <p:nvSpPr>
            <p:cNvPr name="Freeform 16" id="16"/>
            <p:cNvSpPr/>
            <p:nvPr/>
          </p:nvSpPr>
          <p:spPr>
            <a:xfrm flipH="false" flipV="false" rot="0">
              <a:off x="5546" y="0"/>
              <a:ext cx="801708" cy="698500"/>
            </a:xfrm>
            <a:custGeom>
              <a:avLst/>
              <a:gdLst/>
              <a:ahLst/>
              <a:cxnLst/>
              <a:rect r="r" b="b" t="t" l="l"/>
              <a:pathLst>
                <a:path h="698500" w="801708">
                  <a:moveTo>
                    <a:pt x="792729" y="374214"/>
                  </a:moveTo>
                  <a:lnTo>
                    <a:pt x="618579" y="673536"/>
                  </a:lnTo>
                  <a:cubicBezTo>
                    <a:pt x="609586" y="688992"/>
                    <a:pt x="593053" y="698500"/>
                    <a:pt x="575172" y="698500"/>
                  </a:cubicBezTo>
                  <a:lnTo>
                    <a:pt x="226536" y="698500"/>
                  </a:lnTo>
                  <a:cubicBezTo>
                    <a:pt x="208655" y="698500"/>
                    <a:pt x="192122" y="688992"/>
                    <a:pt x="183129" y="673536"/>
                  </a:cubicBezTo>
                  <a:lnTo>
                    <a:pt x="8979" y="374214"/>
                  </a:lnTo>
                  <a:cubicBezTo>
                    <a:pt x="0" y="358782"/>
                    <a:pt x="0" y="339718"/>
                    <a:pt x="8979" y="324286"/>
                  </a:cubicBezTo>
                  <a:lnTo>
                    <a:pt x="183129" y="24964"/>
                  </a:lnTo>
                  <a:cubicBezTo>
                    <a:pt x="192122" y="9508"/>
                    <a:pt x="208655" y="0"/>
                    <a:pt x="226536" y="0"/>
                  </a:cubicBezTo>
                  <a:lnTo>
                    <a:pt x="575172" y="0"/>
                  </a:lnTo>
                  <a:cubicBezTo>
                    <a:pt x="593053" y="0"/>
                    <a:pt x="609586" y="9508"/>
                    <a:pt x="618579" y="24964"/>
                  </a:cubicBezTo>
                  <a:lnTo>
                    <a:pt x="792729" y="324286"/>
                  </a:lnTo>
                  <a:cubicBezTo>
                    <a:pt x="801708" y="339718"/>
                    <a:pt x="801708" y="358782"/>
                    <a:pt x="792729" y="374214"/>
                  </a:cubicBezTo>
                  <a:close/>
                </a:path>
              </a:pathLst>
            </a:custGeom>
            <a:solidFill>
              <a:srgbClr val="000B5D"/>
            </a:solidFill>
          </p:spPr>
        </p:sp>
        <p:sp>
          <p:nvSpPr>
            <p:cNvPr name="TextBox 17" id="17"/>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TextBox 18" id="18"/>
          <p:cNvSpPr txBox="true"/>
          <p:nvPr/>
        </p:nvSpPr>
        <p:spPr>
          <a:xfrm rot="0">
            <a:off x="1028700" y="3900086"/>
            <a:ext cx="8425875" cy="1332260"/>
          </a:xfrm>
          <a:prstGeom prst="rect">
            <a:avLst/>
          </a:prstGeom>
        </p:spPr>
        <p:txBody>
          <a:bodyPr anchor="t" rtlCol="false" tIns="0" lIns="0" bIns="0" rIns="0">
            <a:spAutoFit/>
          </a:bodyPr>
          <a:lstStyle/>
          <a:p>
            <a:pPr>
              <a:lnSpc>
                <a:spcPts val="9326"/>
              </a:lnSpc>
            </a:pPr>
            <a:r>
              <a:rPr lang="en-US" sz="9326">
                <a:solidFill>
                  <a:srgbClr val="000B5D"/>
                </a:solidFill>
                <a:latin typeface="Poppins Semi-Bold"/>
              </a:rPr>
              <a:t>THANK YOU</a:t>
            </a:r>
          </a:p>
        </p:txBody>
      </p:sp>
      <p:sp>
        <p:nvSpPr>
          <p:cNvPr name="Freeform 19" id="19"/>
          <p:cNvSpPr/>
          <p:nvPr/>
        </p:nvSpPr>
        <p:spPr>
          <a:xfrm flipH="false" flipV="false" rot="0">
            <a:off x="1129316" y="2484903"/>
            <a:ext cx="1583806" cy="866299"/>
          </a:xfrm>
          <a:custGeom>
            <a:avLst/>
            <a:gdLst/>
            <a:ahLst/>
            <a:cxnLst/>
            <a:rect r="r" b="b" t="t" l="l"/>
            <a:pathLst>
              <a:path h="866299" w="1583806">
                <a:moveTo>
                  <a:pt x="0" y="0"/>
                </a:moveTo>
                <a:lnTo>
                  <a:pt x="1583806" y="0"/>
                </a:lnTo>
                <a:lnTo>
                  <a:pt x="1583806" y="866299"/>
                </a:lnTo>
                <a:lnTo>
                  <a:pt x="0" y="866299"/>
                </a:lnTo>
                <a:lnTo>
                  <a:pt x="0" y="0"/>
                </a:lnTo>
                <a:close/>
              </a:path>
            </a:pathLst>
          </a:custGeom>
          <a:blipFill>
            <a:blip r:embed="rId3"/>
            <a:stretch>
              <a:fillRect l="0" t="0" r="0" b="0"/>
            </a:stretch>
          </a:blipFill>
        </p:spPr>
      </p:sp>
      <p:sp>
        <p:nvSpPr>
          <p:cNvPr name="Freeform 20" id="20"/>
          <p:cNvSpPr/>
          <p:nvPr/>
        </p:nvSpPr>
        <p:spPr>
          <a:xfrm flipH="false" flipV="false" rot="0">
            <a:off x="3077082" y="2484903"/>
            <a:ext cx="2432852" cy="596731"/>
          </a:xfrm>
          <a:custGeom>
            <a:avLst/>
            <a:gdLst/>
            <a:ahLst/>
            <a:cxnLst/>
            <a:rect r="r" b="b" t="t" l="l"/>
            <a:pathLst>
              <a:path h="596731" w="2432852">
                <a:moveTo>
                  <a:pt x="0" y="0"/>
                </a:moveTo>
                <a:lnTo>
                  <a:pt x="2432852" y="0"/>
                </a:lnTo>
                <a:lnTo>
                  <a:pt x="2432852" y="596731"/>
                </a:lnTo>
                <a:lnTo>
                  <a:pt x="0" y="596731"/>
                </a:lnTo>
                <a:lnTo>
                  <a:pt x="0" y="0"/>
                </a:lnTo>
                <a:close/>
              </a:path>
            </a:pathLst>
          </a:custGeom>
          <a:blipFill>
            <a:blip r:embed="rId4"/>
            <a:stretch>
              <a:fillRect l="0" t="0" r="-637" b="-4880"/>
            </a:stretch>
          </a:blipFill>
        </p:spPr>
      </p:sp>
      <p:sp>
        <p:nvSpPr>
          <p:cNvPr name="TextBox 21" id="21"/>
          <p:cNvSpPr txBox="true"/>
          <p:nvPr/>
        </p:nvSpPr>
        <p:spPr>
          <a:xfrm rot="0">
            <a:off x="1028700" y="3236902"/>
            <a:ext cx="5945752" cy="701804"/>
          </a:xfrm>
          <a:prstGeom prst="rect">
            <a:avLst/>
          </a:prstGeom>
        </p:spPr>
        <p:txBody>
          <a:bodyPr anchor="t" rtlCol="false" tIns="0" lIns="0" bIns="0" rIns="0">
            <a:spAutoFit/>
          </a:bodyPr>
          <a:lstStyle/>
          <a:p>
            <a:pPr>
              <a:lnSpc>
                <a:spcPts val="5419"/>
              </a:lnSpc>
            </a:pPr>
            <a:r>
              <a:rPr lang="en-US" sz="3871">
                <a:solidFill>
                  <a:srgbClr val="000B5D"/>
                </a:solidFill>
                <a:latin typeface="Poppins"/>
              </a:rPr>
              <a:t>DATA SCIENCE WEEKEND </a:t>
            </a:r>
          </a:p>
        </p:txBody>
      </p:sp>
      <p:sp>
        <p:nvSpPr>
          <p:cNvPr name="Freeform 22" id="22"/>
          <p:cNvSpPr/>
          <p:nvPr/>
        </p:nvSpPr>
        <p:spPr>
          <a:xfrm flipH="false" flipV="false" rot="0">
            <a:off x="1129316" y="5369036"/>
            <a:ext cx="1483594" cy="1495986"/>
          </a:xfrm>
          <a:custGeom>
            <a:avLst/>
            <a:gdLst/>
            <a:ahLst/>
            <a:cxnLst/>
            <a:rect r="r" b="b" t="t" l="l"/>
            <a:pathLst>
              <a:path h="1495986" w="1483594">
                <a:moveTo>
                  <a:pt x="0" y="0"/>
                </a:moveTo>
                <a:lnTo>
                  <a:pt x="1483594" y="0"/>
                </a:lnTo>
                <a:lnTo>
                  <a:pt x="1483594" y="1495986"/>
                </a:lnTo>
                <a:lnTo>
                  <a:pt x="0" y="1495986"/>
                </a:lnTo>
                <a:lnTo>
                  <a:pt x="0" y="0"/>
                </a:lnTo>
                <a:close/>
              </a:path>
            </a:pathLst>
          </a:custGeom>
          <a:blipFill>
            <a:blip r:embed="rId5"/>
            <a:stretch>
              <a:fillRect l="0" t="0" r="0" b="0"/>
            </a:stretch>
          </a:blipFill>
        </p:spPr>
      </p:sp>
      <p:sp>
        <p:nvSpPr>
          <p:cNvPr name="TextBox 23" id="23"/>
          <p:cNvSpPr txBox="true"/>
          <p:nvPr/>
        </p:nvSpPr>
        <p:spPr>
          <a:xfrm rot="0">
            <a:off x="2896742" y="5800799"/>
            <a:ext cx="4689791" cy="651510"/>
          </a:xfrm>
          <a:prstGeom prst="rect">
            <a:avLst/>
          </a:prstGeom>
        </p:spPr>
        <p:txBody>
          <a:bodyPr anchor="t" rtlCol="false" tIns="0" lIns="0" bIns="0" rIns="0">
            <a:spAutoFit/>
          </a:bodyPr>
          <a:lstStyle/>
          <a:p>
            <a:pPr>
              <a:lnSpc>
                <a:spcPts val="2400"/>
              </a:lnSpc>
            </a:pPr>
            <a:r>
              <a:rPr lang="en-US" sz="2400">
                <a:solidFill>
                  <a:srgbClr val="000B5D"/>
                </a:solidFill>
                <a:latin typeface="Poppins Bold"/>
              </a:rPr>
              <a:t>THEORYMA TIM</a:t>
            </a:r>
          </a:p>
          <a:p>
            <a:pPr>
              <a:lnSpc>
                <a:spcPts val="2400"/>
              </a:lnSpc>
              <a:spcBef>
                <a:spcPct val="0"/>
              </a:spcBef>
            </a:pPr>
            <a:r>
              <a:rPr lang="en-US" sz="2400">
                <a:solidFill>
                  <a:srgbClr val="000B5D"/>
                </a:solidFill>
                <a:latin typeface="Poppins Bold"/>
              </a:rPr>
              <a:t>POLITEKNIK NEGERI MALANG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92605" y="3015832"/>
            <a:ext cx="3619701" cy="3110680"/>
            <a:chOff x="0" y="0"/>
            <a:chExt cx="4826268" cy="4147574"/>
          </a:xfrm>
        </p:grpSpPr>
        <p:grpSp>
          <p:nvGrpSpPr>
            <p:cNvPr name="Group 3" id="3"/>
            <p:cNvGrpSpPr/>
            <p:nvPr/>
          </p:nvGrpSpPr>
          <p:grpSpPr>
            <a:xfrm rot="0">
              <a:off x="0" y="0"/>
              <a:ext cx="4826268" cy="4147574"/>
              <a:chOff x="0" y="0"/>
              <a:chExt cx="812800" cy="698500"/>
            </a:xfrm>
          </p:grpSpPr>
          <p:sp>
            <p:nvSpPr>
              <p:cNvPr name="Freeform 4" id="4"/>
              <p:cNvSpPr/>
              <p:nvPr/>
            </p:nvSpPr>
            <p:spPr>
              <a:xfrm flipH="false" flipV="false" rot="0">
                <a:off x="4518" y="0"/>
                <a:ext cx="803764" cy="698500"/>
              </a:xfrm>
              <a:custGeom>
                <a:avLst/>
                <a:gdLst/>
                <a:ahLst/>
                <a:cxnLst/>
                <a:rect r="r" b="b" t="t" l="l"/>
                <a:pathLst>
                  <a:path h="698500" w="803764">
                    <a:moveTo>
                      <a:pt x="796450" y="369586"/>
                    </a:moveTo>
                    <a:lnTo>
                      <a:pt x="616914" y="678164"/>
                    </a:lnTo>
                    <a:cubicBezTo>
                      <a:pt x="609588" y="690755"/>
                      <a:pt x="596121" y="698500"/>
                      <a:pt x="581555" y="698500"/>
                    </a:cubicBezTo>
                    <a:lnTo>
                      <a:pt x="222209" y="698500"/>
                    </a:lnTo>
                    <a:cubicBezTo>
                      <a:pt x="207643" y="698500"/>
                      <a:pt x="194176" y="690755"/>
                      <a:pt x="186850" y="678164"/>
                    </a:cubicBezTo>
                    <a:lnTo>
                      <a:pt x="7314" y="369586"/>
                    </a:lnTo>
                    <a:cubicBezTo>
                      <a:pt x="0" y="357015"/>
                      <a:pt x="0" y="341485"/>
                      <a:pt x="7314" y="328914"/>
                    </a:cubicBezTo>
                    <a:lnTo>
                      <a:pt x="186850" y="20336"/>
                    </a:lnTo>
                    <a:cubicBezTo>
                      <a:pt x="194176" y="7745"/>
                      <a:pt x="207643" y="0"/>
                      <a:pt x="222209" y="0"/>
                    </a:cubicBezTo>
                    <a:lnTo>
                      <a:pt x="581555" y="0"/>
                    </a:lnTo>
                    <a:cubicBezTo>
                      <a:pt x="596121" y="0"/>
                      <a:pt x="609588" y="7745"/>
                      <a:pt x="616914" y="20336"/>
                    </a:cubicBezTo>
                    <a:lnTo>
                      <a:pt x="796450" y="328914"/>
                    </a:lnTo>
                    <a:cubicBezTo>
                      <a:pt x="803764" y="341485"/>
                      <a:pt x="803764" y="357015"/>
                      <a:pt x="796450" y="369586"/>
                    </a:cubicBezTo>
                    <a:close/>
                  </a:path>
                </a:pathLst>
              </a:custGeom>
              <a:solidFill>
                <a:srgbClr val="000B5D"/>
              </a:solidFill>
            </p:spPr>
          </p:sp>
          <p:sp>
            <p:nvSpPr>
              <p:cNvPr name="TextBox 5" id="5"/>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6" id="6"/>
            <p:cNvGrpSpPr/>
            <p:nvPr/>
          </p:nvGrpSpPr>
          <p:grpSpPr>
            <a:xfrm rot="0">
              <a:off x="130849" y="112448"/>
              <a:ext cx="4564569" cy="3922677"/>
              <a:chOff x="0" y="0"/>
              <a:chExt cx="812800" cy="698500"/>
            </a:xfrm>
          </p:grpSpPr>
          <p:sp>
            <p:nvSpPr>
              <p:cNvPr name="Freeform 7" id="7"/>
              <p:cNvSpPr/>
              <p:nvPr/>
            </p:nvSpPr>
            <p:spPr>
              <a:xfrm flipH="false" flipV="false" rot="0">
                <a:off x="4777" y="0"/>
                <a:ext cx="803246" cy="698500"/>
              </a:xfrm>
              <a:custGeom>
                <a:avLst/>
                <a:gdLst/>
                <a:ahLst/>
                <a:cxnLst/>
                <a:rect r="r" b="b" t="t" l="l"/>
                <a:pathLst>
                  <a:path h="698500" w="803246">
                    <a:moveTo>
                      <a:pt x="795513" y="370752"/>
                    </a:moveTo>
                    <a:lnTo>
                      <a:pt x="617333" y="676999"/>
                    </a:lnTo>
                    <a:cubicBezTo>
                      <a:pt x="609588" y="690311"/>
                      <a:pt x="595348" y="698500"/>
                      <a:pt x="579947" y="698500"/>
                    </a:cubicBezTo>
                    <a:lnTo>
                      <a:pt x="223299" y="698500"/>
                    </a:lnTo>
                    <a:cubicBezTo>
                      <a:pt x="207898" y="698500"/>
                      <a:pt x="193658" y="690311"/>
                      <a:pt x="185913" y="676999"/>
                    </a:cubicBezTo>
                    <a:lnTo>
                      <a:pt x="7733" y="370752"/>
                    </a:lnTo>
                    <a:cubicBezTo>
                      <a:pt x="0" y="357460"/>
                      <a:pt x="0" y="341040"/>
                      <a:pt x="7733" y="327748"/>
                    </a:cubicBezTo>
                    <a:lnTo>
                      <a:pt x="185913" y="21502"/>
                    </a:lnTo>
                    <a:cubicBezTo>
                      <a:pt x="193658" y="8189"/>
                      <a:pt x="207898" y="0"/>
                      <a:pt x="223299" y="0"/>
                    </a:cubicBezTo>
                    <a:lnTo>
                      <a:pt x="579947" y="0"/>
                    </a:lnTo>
                    <a:cubicBezTo>
                      <a:pt x="595348" y="0"/>
                      <a:pt x="609588" y="8189"/>
                      <a:pt x="617333" y="21502"/>
                    </a:cubicBezTo>
                    <a:lnTo>
                      <a:pt x="795513" y="327748"/>
                    </a:lnTo>
                    <a:cubicBezTo>
                      <a:pt x="803246" y="341040"/>
                      <a:pt x="803246" y="357460"/>
                      <a:pt x="795513" y="370752"/>
                    </a:cubicBezTo>
                    <a:close/>
                  </a:path>
                </a:pathLst>
              </a:custGeom>
              <a:solidFill>
                <a:srgbClr val="FFFFFF"/>
              </a:solidFill>
            </p:spPr>
          </p:sp>
          <p:sp>
            <p:nvSpPr>
              <p:cNvPr name="TextBox 8" id="8"/>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9" id="9"/>
            <p:cNvGrpSpPr>
              <a:grpSpLocks noChangeAspect="true"/>
            </p:cNvGrpSpPr>
            <p:nvPr/>
          </p:nvGrpSpPr>
          <p:grpSpPr>
            <a:xfrm rot="0">
              <a:off x="298424" y="242544"/>
              <a:ext cx="4229419" cy="3662486"/>
              <a:chOff x="0" y="0"/>
              <a:chExt cx="4282440" cy="3708400"/>
            </a:xfrm>
          </p:grpSpPr>
          <p:sp>
            <p:nvSpPr>
              <p:cNvPr name="Freeform 10" id="1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40111" t="-28618" r="-35246" b="-49024"/>
                </a:stretch>
              </a:blipFill>
            </p:spPr>
          </p:sp>
        </p:grpSp>
      </p:grpSp>
      <p:grpSp>
        <p:nvGrpSpPr>
          <p:cNvPr name="Group 11" id="11"/>
          <p:cNvGrpSpPr/>
          <p:nvPr/>
        </p:nvGrpSpPr>
        <p:grpSpPr>
          <a:xfrm rot="0">
            <a:off x="7499202" y="3029358"/>
            <a:ext cx="3619701" cy="3110680"/>
            <a:chOff x="0" y="0"/>
            <a:chExt cx="812800" cy="698500"/>
          </a:xfrm>
        </p:grpSpPr>
        <p:sp>
          <p:nvSpPr>
            <p:cNvPr name="Freeform 12" id="12"/>
            <p:cNvSpPr/>
            <p:nvPr/>
          </p:nvSpPr>
          <p:spPr>
            <a:xfrm flipH="false" flipV="false" rot="0">
              <a:off x="4518" y="0"/>
              <a:ext cx="803764" cy="698500"/>
            </a:xfrm>
            <a:custGeom>
              <a:avLst/>
              <a:gdLst/>
              <a:ahLst/>
              <a:cxnLst/>
              <a:rect r="r" b="b" t="t" l="l"/>
              <a:pathLst>
                <a:path h="698500" w="803764">
                  <a:moveTo>
                    <a:pt x="796450" y="369586"/>
                  </a:moveTo>
                  <a:lnTo>
                    <a:pt x="616914" y="678164"/>
                  </a:lnTo>
                  <a:cubicBezTo>
                    <a:pt x="609588" y="690755"/>
                    <a:pt x="596121" y="698500"/>
                    <a:pt x="581555" y="698500"/>
                  </a:cubicBezTo>
                  <a:lnTo>
                    <a:pt x="222209" y="698500"/>
                  </a:lnTo>
                  <a:cubicBezTo>
                    <a:pt x="207643" y="698500"/>
                    <a:pt x="194176" y="690755"/>
                    <a:pt x="186850" y="678164"/>
                  </a:cubicBezTo>
                  <a:lnTo>
                    <a:pt x="7314" y="369586"/>
                  </a:lnTo>
                  <a:cubicBezTo>
                    <a:pt x="0" y="357015"/>
                    <a:pt x="0" y="341485"/>
                    <a:pt x="7314" y="328914"/>
                  </a:cubicBezTo>
                  <a:lnTo>
                    <a:pt x="186850" y="20336"/>
                  </a:lnTo>
                  <a:cubicBezTo>
                    <a:pt x="194176" y="7745"/>
                    <a:pt x="207643" y="0"/>
                    <a:pt x="222209" y="0"/>
                  </a:cubicBezTo>
                  <a:lnTo>
                    <a:pt x="581555" y="0"/>
                  </a:lnTo>
                  <a:cubicBezTo>
                    <a:pt x="596121" y="0"/>
                    <a:pt x="609588" y="7745"/>
                    <a:pt x="616914" y="20336"/>
                  </a:cubicBezTo>
                  <a:lnTo>
                    <a:pt x="796450" y="328914"/>
                  </a:lnTo>
                  <a:cubicBezTo>
                    <a:pt x="803764" y="341485"/>
                    <a:pt x="803764" y="357015"/>
                    <a:pt x="796450" y="369586"/>
                  </a:cubicBezTo>
                  <a:close/>
                </a:path>
              </a:pathLst>
            </a:custGeom>
            <a:solidFill>
              <a:srgbClr val="000B5D"/>
            </a:solidFill>
          </p:spPr>
        </p:sp>
        <p:sp>
          <p:nvSpPr>
            <p:cNvPr name="TextBox 13" id="13"/>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7597338" y="3113694"/>
            <a:ext cx="3423427" cy="2942008"/>
            <a:chOff x="0" y="0"/>
            <a:chExt cx="812800" cy="698500"/>
          </a:xfrm>
        </p:grpSpPr>
        <p:sp>
          <p:nvSpPr>
            <p:cNvPr name="Freeform 15" id="15"/>
            <p:cNvSpPr/>
            <p:nvPr/>
          </p:nvSpPr>
          <p:spPr>
            <a:xfrm flipH="false" flipV="false" rot="0">
              <a:off x="4777" y="0"/>
              <a:ext cx="803246" cy="698500"/>
            </a:xfrm>
            <a:custGeom>
              <a:avLst/>
              <a:gdLst/>
              <a:ahLst/>
              <a:cxnLst/>
              <a:rect r="r" b="b" t="t" l="l"/>
              <a:pathLst>
                <a:path h="698500" w="803246">
                  <a:moveTo>
                    <a:pt x="795513" y="370752"/>
                  </a:moveTo>
                  <a:lnTo>
                    <a:pt x="617333" y="676999"/>
                  </a:lnTo>
                  <a:cubicBezTo>
                    <a:pt x="609588" y="690311"/>
                    <a:pt x="595348" y="698500"/>
                    <a:pt x="579947" y="698500"/>
                  </a:cubicBezTo>
                  <a:lnTo>
                    <a:pt x="223299" y="698500"/>
                  </a:lnTo>
                  <a:cubicBezTo>
                    <a:pt x="207898" y="698500"/>
                    <a:pt x="193658" y="690311"/>
                    <a:pt x="185913" y="676999"/>
                  </a:cubicBezTo>
                  <a:lnTo>
                    <a:pt x="7733" y="370752"/>
                  </a:lnTo>
                  <a:cubicBezTo>
                    <a:pt x="0" y="357460"/>
                    <a:pt x="0" y="341040"/>
                    <a:pt x="7733" y="327748"/>
                  </a:cubicBezTo>
                  <a:lnTo>
                    <a:pt x="185913" y="21502"/>
                  </a:lnTo>
                  <a:cubicBezTo>
                    <a:pt x="193658" y="8189"/>
                    <a:pt x="207898" y="0"/>
                    <a:pt x="223299" y="0"/>
                  </a:cubicBezTo>
                  <a:lnTo>
                    <a:pt x="579947" y="0"/>
                  </a:lnTo>
                  <a:cubicBezTo>
                    <a:pt x="595348" y="0"/>
                    <a:pt x="609588" y="8189"/>
                    <a:pt x="617333" y="21502"/>
                  </a:cubicBezTo>
                  <a:lnTo>
                    <a:pt x="795513" y="327748"/>
                  </a:lnTo>
                  <a:cubicBezTo>
                    <a:pt x="803246" y="341040"/>
                    <a:pt x="803246" y="357460"/>
                    <a:pt x="795513" y="370752"/>
                  </a:cubicBezTo>
                  <a:close/>
                </a:path>
              </a:pathLst>
            </a:custGeom>
            <a:solidFill>
              <a:srgbClr val="FFFFFF"/>
            </a:solidFill>
          </p:spPr>
        </p:sp>
        <p:sp>
          <p:nvSpPr>
            <p:cNvPr name="TextBox 16" id="16"/>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17" id="17"/>
          <p:cNvGrpSpPr>
            <a:grpSpLocks noChangeAspect="true"/>
          </p:cNvGrpSpPr>
          <p:nvPr/>
        </p:nvGrpSpPr>
        <p:grpSpPr>
          <a:xfrm rot="0">
            <a:off x="7723020" y="3211265"/>
            <a:ext cx="3172064" cy="2746865"/>
            <a:chOff x="0" y="0"/>
            <a:chExt cx="4282440" cy="3708400"/>
          </a:xfrm>
        </p:grpSpPr>
        <p:sp>
          <p:nvSpPr>
            <p:cNvPr name="Freeform 18" id="1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80273" t="-213621" r="-91704" b="-105150"/>
              </a:stretch>
            </a:blipFill>
          </p:spPr>
        </p:sp>
      </p:grpSp>
      <p:grpSp>
        <p:nvGrpSpPr>
          <p:cNvPr name="Group 19" id="19"/>
          <p:cNvGrpSpPr/>
          <p:nvPr/>
        </p:nvGrpSpPr>
        <p:grpSpPr>
          <a:xfrm rot="0">
            <a:off x="12934841" y="3038883"/>
            <a:ext cx="3619701" cy="3110680"/>
            <a:chOff x="0" y="0"/>
            <a:chExt cx="4826268" cy="4147574"/>
          </a:xfrm>
        </p:grpSpPr>
        <p:grpSp>
          <p:nvGrpSpPr>
            <p:cNvPr name="Group 20" id="20"/>
            <p:cNvGrpSpPr/>
            <p:nvPr/>
          </p:nvGrpSpPr>
          <p:grpSpPr>
            <a:xfrm rot="0">
              <a:off x="0" y="0"/>
              <a:ext cx="4826268" cy="4147574"/>
              <a:chOff x="0" y="0"/>
              <a:chExt cx="812800" cy="698500"/>
            </a:xfrm>
          </p:grpSpPr>
          <p:sp>
            <p:nvSpPr>
              <p:cNvPr name="Freeform 21" id="21"/>
              <p:cNvSpPr/>
              <p:nvPr/>
            </p:nvSpPr>
            <p:spPr>
              <a:xfrm flipH="false" flipV="false" rot="0">
                <a:off x="4518" y="0"/>
                <a:ext cx="803764" cy="698500"/>
              </a:xfrm>
              <a:custGeom>
                <a:avLst/>
                <a:gdLst/>
                <a:ahLst/>
                <a:cxnLst/>
                <a:rect r="r" b="b" t="t" l="l"/>
                <a:pathLst>
                  <a:path h="698500" w="803764">
                    <a:moveTo>
                      <a:pt x="796450" y="369586"/>
                    </a:moveTo>
                    <a:lnTo>
                      <a:pt x="616914" y="678164"/>
                    </a:lnTo>
                    <a:cubicBezTo>
                      <a:pt x="609588" y="690755"/>
                      <a:pt x="596121" y="698500"/>
                      <a:pt x="581555" y="698500"/>
                    </a:cubicBezTo>
                    <a:lnTo>
                      <a:pt x="222209" y="698500"/>
                    </a:lnTo>
                    <a:cubicBezTo>
                      <a:pt x="207643" y="698500"/>
                      <a:pt x="194176" y="690755"/>
                      <a:pt x="186850" y="678164"/>
                    </a:cubicBezTo>
                    <a:lnTo>
                      <a:pt x="7314" y="369586"/>
                    </a:lnTo>
                    <a:cubicBezTo>
                      <a:pt x="0" y="357015"/>
                      <a:pt x="0" y="341485"/>
                      <a:pt x="7314" y="328914"/>
                    </a:cubicBezTo>
                    <a:lnTo>
                      <a:pt x="186850" y="20336"/>
                    </a:lnTo>
                    <a:cubicBezTo>
                      <a:pt x="194176" y="7745"/>
                      <a:pt x="207643" y="0"/>
                      <a:pt x="222209" y="0"/>
                    </a:cubicBezTo>
                    <a:lnTo>
                      <a:pt x="581555" y="0"/>
                    </a:lnTo>
                    <a:cubicBezTo>
                      <a:pt x="596121" y="0"/>
                      <a:pt x="609588" y="7745"/>
                      <a:pt x="616914" y="20336"/>
                    </a:cubicBezTo>
                    <a:lnTo>
                      <a:pt x="796450" y="328914"/>
                    </a:lnTo>
                    <a:cubicBezTo>
                      <a:pt x="803764" y="341485"/>
                      <a:pt x="803764" y="357015"/>
                      <a:pt x="796450" y="369586"/>
                    </a:cubicBezTo>
                    <a:close/>
                  </a:path>
                </a:pathLst>
              </a:custGeom>
              <a:solidFill>
                <a:srgbClr val="000B5D"/>
              </a:solidFill>
            </p:spPr>
          </p:sp>
          <p:sp>
            <p:nvSpPr>
              <p:cNvPr name="TextBox 22" id="22"/>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23" id="23"/>
            <p:cNvGrpSpPr/>
            <p:nvPr/>
          </p:nvGrpSpPr>
          <p:grpSpPr>
            <a:xfrm rot="0">
              <a:off x="130849" y="112448"/>
              <a:ext cx="4564569" cy="3922677"/>
              <a:chOff x="0" y="0"/>
              <a:chExt cx="812800" cy="698500"/>
            </a:xfrm>
          </p:grpSpPr>
          <p:sp>
            <p:nvSpPr>
              <p:cNvPr name="Freeform 24" id="24"/>
              <p:cNvSpPr/>
              <p:nvPr/>
            </p:nvSpPr>
            <p:spPr>
              <a:xfrm flipH="false" flipV="false" rot="0">
                <a:off x="4777" y="0"/>
                <a:ext cx="803246" cy="698500"/>
              </a:xfrm>
              <a:custGeom>
                <a:avLst/>
                <a:gdLst/>
                <a:ahLst/>
                <a:cxnLst/>
                <a:rect r="r" b="b" t="t" l="l"/>
                <a:pathLst>
                  <a:path h="698500" w="803246">
                    <a:moveTo>
                      <a:pt x="795513" y="370752"/>
                    </a:moveTo>
                    <a:lnTo>
                      <a:pt x="617333" y="676999"/>
                    </a:lnTo>
                    <a:cubicBezTo>
                      <a:pt x="609588" y="690311"/>
                      <a:pt x="595348" y="698500"/>
                      <a:pt x="579947" y="698500"/>
                    </a:cubicBezTo>
                    <a:lnTo>
                      <a:pt x="223299" y="698500"/>
                    </a:lnTo>
                    <a:cubicBezTo>
                      <a:pt x="207898" y="698500"/>
                      <a:pt x="193658" y="690311"/>
                      <a:pt x="185913" y="676999"/>
                    </a:cubicBezTo>
                    <a:lnTo>
                      <a:pt x="7733" y="370752"/>
                    </a:lnTo>
                    <a:cubicBezTo>
                      <a:pt x="0" y="357460"/>
                      <a:pt x="0" y="341040"/>
                      <a:pt x="7733" y="327748"/>
                    </a:cubicBezTo>
                    <a:lnTo>
                      <a:pt x="185913" y="21502"/>
                    </a:lnTo>
                    <a:cubicBezTo>
                      <a:pt x="193658" y="8189"/>
                      <a:pt x="207898" y="0"/>
                      <a:pt x="223299" y="0"/>
                    </a:cubicBezTo>
                    <a:lnTo>
                      <a:pt x="579947" y="0"/>
                    </a:lnTo>
                    <a:cubicBezTo>
                      <a:pt x="595348" y="0"/>
                      <a:pt x="609588" y="8189"/>
                      <a:pt x="617333" y="21502"/>
                    </a:cubicBezTo>
                    <a:lnTo>
                      <a:pt x="795513" y="327748"/>
                    </a:lnTo>
                    <a:cubicBezTo>
                      <a:pt x="803246" y="341040"/>
                      <a:pt x="803246" y="357460"/>
                      <a:pt x="795513" y="370752"/>
                    </a:cubicBezTo>
                    <a:close/>
                  </a:path>
                </a:pathLst>
              </a:custGeom>
              <a:solidFill>
                <a:srgbClr val="FFFFFF"/>
              </a:solidFill>
            </p:spPr>
          </p:sp>
          <p:sp>
            <p:nvSpPr>
              <p:cNvPr name="TextBox 25" id="25"/>
              <p:cNvSpPr txBox="true"/>
              <p:nvPr/>
            </p:nvSpPr>
            <p:spPr>
              <a:xfrm>
                <a:off x="114300" y="28575"/>
                <a:ext cx="584200" cy="669925"/>
              </a:xfrm>
              <a:prstGeom prst="rect">
                <a:avLst/>
              </a:prstGeom>
            </p:spPr>
            <p:txBody>
              <a:bodyPr anchor="ctr" rtlCol="false" tIns="50800" lIns="50800" bIns="50800" rIns="50800"/>
              <a:lstStyle/>
              <a:p>
                <a:pPr algn="ctr">
                  <a:lnSpc>
                    <a:spcPts val="2605"/>
                  </a:lnSpc>
                </a:pPr>
              </a:p>
            </p:txBody>
          </p:sp>
        </p:grpSp>
        <p:grpSp>
          <p:nvGrpSpPr>
            <p:cNvPr name="Group 26" id="26"/>
            <p:cNvGrpSpPr>
              <a:grpSpLocks noChangeAspect="true"/>
            </p:cNvGrpSpPr>
            <p:nvPr/>
          </p:nvGrpSpPr>
          <p:grpSpPr>
            <a:xfrm rot="0">
              <a:off x="298424" y="242544"/>
              <a:ext cx="4229419" cy="3662486"/>
              <a:chOff x="0" y="0"/>
              <a:chExt cx="4282440" cy="3708400"/>
            </a:xfrm>
          </p:grpSpPr>
          <p:sp>
            <p:nvSpPr>
              <p:cNvPr name="Freeform 27" id="2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5243" r="0" b="-48639"/>
                </a:stretch>
              </a:blipFill>
            </p:spPr>
          </p:sp>
        </p:grpSp>
      </p:grpSp>
      <p:grpSp>
        <p:nvGrpSpPr>
          <p:cNvPr name="Group 28" id="28"/>
          <p:cNvGrpSpPr/>
          <p:nvPr/>
        </p:nvGrpSpPr>
        <p:grpSpPr>
          <a:xfrm rot="0">
            <a:off x="-2092605" y="9258300"/>
            <a:ext cx="4185210" cy="2172476"/>
            <a:chOff x="0" y="0"/>
            <a:chExt cx="1345639" cy="698500"/>
          </a:xfrm>
        </p:grpSpPr>
        <p:sp>
          <p:nvSpPr>
            <p:cNvPr name="Freeform 29" id="29"/>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30" id="30"/>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31" id="31"/>
          <p:cNvGrpSpPr/>
          <p:nvPr/>
        </p:nvGrpSpPr>
        <p:grpSpPr>
          <a:xfrm rot="0">
            <a:off x="14234417" y="-1711588"/>
            <a:ext cx="4185210" cy="2172476"/>
            <a:chOff x="0" y="0"/>
            <a:chExt cx="1345639" cy="698500"/>
          </a:xfrm>
        </p:grpSpPr>
        <p:sp>
          <p:nvSpPr>
            <p:cNvPr name="Freeform 32" id="32"/>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33" id="33"/>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34" id="34"/>
          <p:cNvGrpSpPr/>
          <p:nvPr/>
        </p:nvGrpSpPr>
        <p:grpSpPr>
          <a:xfrm rot="0">
            <a:off x="-1016746" y="9777990"/>
            <a:ext cx="5306302" cy="1494660"/>
            <a:chOff x="0" y="0"/>
            <a:chExt cx="2479796" cy="698500"/>
          </a:xfrm>
        </p:grpSpPr>
        <p:sp>
          <p:nvSpPr>
            <p:cNvPr name="Freeform 35" id="35"/>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000B5D"/>
            </a:solidFill>
          </p:spPr>
        </p:sp>
        <p:sp>
          <p:nvSpPr>
            <p:cNvPr name="TextBox 36" id="36"/>
            <p:cNvSpPr txBox="true"/>
            <p:nvPr/>
          </p:nvSpPr>
          <p:spPr>
            <a:xfrm>
              <a:off x="114300" y="19050"/>
              <a:ext cx="2251196" cy="679450"/>
            </a:xfrm>
            <a:prstGeom prst="rect">
              <a:avLst/>
            </a:prstGeom>
          </p:spPr>
          <p:txBody>
            <a:bodyPr anchor="ctr" rtlCol="false" tIns="50800" lIns="50800" bIns="50800" rIns="50800"/>
            <a:lstStyle/>
            <a:p>
              <a:pPr algn="ctr">
                <a:lnSpc>
                  <a:spcPts val="2376"/>
                </a:lnSpc>
              </a:pPr>
            </a:p>
          </p:txBody>
        </p:sp>
      </p:grpSp>
      <p:grpSp>
        <p:nvGrpSpPr>
          <p:cNvPr name="Group 37" id="37"/>
          <p:cNvGrpSpPr/>
          <p:nvPr/>
        </p:nvGrpSpPr>
        <p:grpSpPr>
          <a:xfrm rot="0">
            <a:off x="16327022" y="-286442"/>
            <a:ext cx="2511232" cy="1494660"/>
            <a:chOff x="0" y="0"/>
            <a:chExt cx="1173575" cy="698500"/>
          </a:xfrm>
        </p:grpSpPr>
        <p:sp>
          <p:nvSpPr>
            <p:cNvPr name="Freeform 38" id="38"/>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0B5D"/>
            </a:solidFill>
          </p:spPr>
        </p:sp>
        <p:sp>
          <p:nvSpPr>
            <p:cNvPr name="TextBox 39" id="39"/>
            <p:cNvSpPr txBox="true"/>
            <p:nvPr/>
          </p:nvSpPr>
          <p:spPr>
            <a:xfrm>
              <a:off x="114300" y="19050"/>
              <a:ext cx="944975" cy="679450"/>
            </a:xfrm>
            <a:prstGeom prst="rect">
              <a:avLst/>
            </a:prstGeom>
          </p:spPr>
          <p:txBody>
            <a:bodyPr anchor="ctr" rtlCol="false" tIns="50800" lIns="50800" bIns="50800" rIns="50800"/>
            <a:lstStyle/>
            <a:p>
              <a:pPr algn="ctr">
                <a:lnSpc>
                  <a:spcPts val="2376"/>
                </a:lnSpc>
              </a:pPr>
            </a:p>
          </p:txBody>
        </p:sp>
      </p:grpSp>
      <p:sp>
        <p:nvSpPr>
          <p:cNvPr name="Freeform 40" id="40"/>
          <p:cNvSpPr/>
          <p:nvPr/>
        </p:nvSpPr>
        <p:spPr>
          <a:xfrm flipH="false" flipV="false" rot="0">
            <a:off x="450656" y="567441"/>
            <a:ext cx="1058229" cy="578823"/>
          </a:xfrm>
          <a:custGeom>
            <a:avLst/>
            <a:gdLst/>
            <a:ahLst/>
            <a:cxnLst/>
            <a:rect r="r" b="b" t="t" l="l"/>
            <a:pathLst>
              <a:path h="578823" w="1058229">
                <a:moveTo>
                  <a:pt x="0" y="0"/>
                </a:moveTo>
                <a:lnTo>
                  <a:pt x="1058230" y="0"/>
                </a:lnTo>
                <a:lnTo>
                  <a:pt x="1058230" y="578822"/>
                </a:lnTo>
                <a:lnTo>
                  <a:pt x="0" y="578822"/>
                </a:lnTo>
                <a:lnTo>
                  <a:pt x="0" y="0"/>
                </a:lnTo>
                <a:close/>
              </a:path>
            </a:pathLst>
          </a:custGeom>
          <a:blipFill>
            <a:blip r:embed="rId5"/>
            <a:stretch>
              <a:fillRect l="0" t="0" r="0" b="0"/>
            </a:stretch>
          </a:blipFill>
        </p:spPr>
      </p:sp>
      <p:sp>
        <p:nvSpPr>
          <p:cNvPr name="Freeform 41" id="41"/>
          <p:cNvSpPr/>
          <p:nvPr/>
        </p:nvSpPr>
        <p:spPr>
          <a:xfrm flipH="false" flipV="false" rot="0">
            <a:off x="1812879" y="631471"/>
            <a:ext cx="1837741" cy="450762"/>
          </a:xfrm>
          <a:custGeom>
            <a:avLst/>
            <a:gdLst/>
            <a:ahLst/>
            <a:cxnLst/>
            <a:rect r="r" b="b" t="t" l="l"/>
            <a:pathLst>
              <a:path h="450762" w="1837741">
                <a:moveTo>
                  <a:pt x="0" y="0"/>
                </a:moveTo>
                <a:lnTo>
                  <a:pt x="1837741" y="0"/>
                </a:lnTo>
                <a:lnTo>
                  <a:pt x="1837741" y="450762"/>
                </a:lnTo>
                <a:lnTo>
                  <a:pt x="0" y="450762"/>
                </a:lnTo>
                <a:lnTo>
                  <a:pt x="0" y="0"/>
                </a:lnTo>
                <a:close/>
              </a:path>
            </a:pathLst>
          </a:custGeom>
          <a:blipFill>
            <a:blip r:embed="rId6"/>
            <a:stretch>
              <a:fillRect l="0" t="0" r="-637" b="-4880"/>
            </a:stretch>
          </a:blipFill>
        </p:spPr>
      </p:sp>
      <p:sp>
        <p:nvSpPr>
          <p:cNvPr name="TextBox 42" id="42"/>
          <p:cNvSpPr txBox="true"/>
          <p:nvPr/>
        </p:nvSpPr>
        <p:spPr>
          <a:xfrm rot="0">
            <a:off x="5191307" y="395991"/>
            <a:ext cx="8325214" cy="1093969"/>
          </a:xfrm>
          <a:prstGeom prst="rect">
            <a:avLst/>
          </a:prstGeom>
        </p:spPr>
        <p:txBody>
          <a:bodyPr anchor="t" rtlCol="false" tIns="0" lIns="0" bIns="0" rIns="0">
            <a:spAutoFit/>
          </a:bodyPr>
          <a:lstStyle/>
          <a:p>
            <a:pPr algn="ctr">
              <a:lnSpc>
                <a:spcPts val="8477"/>
              </a:lnSpc>
            </a:pPr>
            <a:r>
              <a:rPr lang="en-US" sz="6055">
                <a:solidFill>
                  <a:srgbClr val="000B5D"/>
                </a:solidFill>
                <a:latin typeface="Poppins Semi-Bold"/>
              </a:rPr>
              <a:t>THEORYMA TIM</a:t>
            </a:r>
          </a:p>
        </p:txBody>
      </p:sp>
      <p:sp>
        <p:nvSpPr>
          <p:cNvPr name="TextBox 43" id="43"/>
          <p:cNvSpPr txBox="true"/>
          <p:nvPr/>
        </p:nvSpPr>
        <p:spPr>
          <a:xfrm rot="0">
            <a:off x="2190742" y="6373024"/>
            <a:ext cx="3423427" cy="487065"/>
          </a:xfrm>
          <a:prstGeom prst="rect">
            <a:avLst/>
          </a:prstGeom>
        </p:spPr>
        <p:txBody>
          <a:bodyPr anchor="t" rtlCol="false" tIns="0" lIns="0" bIns="0" rIns="0">
            <a:spAutoFit/>
          </a:bodyPr>
          <a:lstStyle/>
          <a:p>
            <a:pPr algn="ctr">
              <a:lnSpc>
                <a:spcPts val="3788"/>
              </a:lnSpc>
            </a:pPr>
            <a:r>
              <a:rPr lang="en-US" sz="2705">
                <a:solidFill>
                  <a:srgbClr val="000B5D"/>
                </a:solidFill>
                <a:latin typeface="Poppins Medium"/>
              </a:rPr>
              <a:t>Alvian Nur Firdaus</a:t>
            </a:r>
          </a:p>
        </p:txBody>
      </p:sp>
      <p:sp>
        <p:nvSpPr>
          <p:cNvPr name="TextBox 44" id="44"/>
          <p:cNvSpPr txBox="true"/>
          <p:nvPr/>
        </p:nvSpPr>
        <p:spPr>
          <a:xfrm rot="0">
            <a:off x="7499202" y="6386549"/>
            <a:ext cx="3709424" cy="487065"/>
          </a:xfrm>
          <a:prstGeom prst="rect">
            <a:avLst/>
          </a:prstGeom>
        </p:spPr>
        <p:txBody>
          <a:bodyPr anchor="t" rtlCol="false" tIns="0" lIns="0" bIns="0" rIns="0">
            <a:spAutoFit/>
          </a:bodyPr>
          <a:lstStyle/>
          <a:p>
            <a:pPr algn="ctr">
              <a:lnSpc>
                <a:spcPts val="3788"/>
              </a:lnSpc>
            </a:pPr>
            <a:r>
              <a:rPr lang="en-US" sz="2705">
                <a:solidFill>
                  <a:srgbClr val="000B5D"/>
                </a:solidFill>
                <a:latin typeface="Poppins Medium"/>
              </a:rPr>
              <a:t>Febrian Dani Ritonga</a:t>
            </a:r>
          </a:p>
        </p:txBody>
      </p:sp>
      <p:sp>
        <p:nvSpPr>
          <p:cNvPr name="TextBox 45" id="45"/>
          <p:cNvSpPr txBox="true"/>
          <p:nvPr/>
        </p:nvSpPr>
        <p:spPr>
          <a:xfrm rot="0">
            <a:off x="12934841" y="6396074"/>
            <a:ext cx="4057650" cy="487065"/>
          </a:xfrm>
          <a:prstGeom prst="rect">
            <a:avLst/>
          </a:prstGeom>
        </p:spPr>
        <p:txBody>
          <a:bodyPr anchor="t" rtlCol="false" tIns="0" lIns="0" bIns="0" rIns="0">
            <a:spAutoFit/>
          </a:bodyPr>
          <a:lstStyle/>
          <a:p>
            <a:pPr algn="ctr">
              <a:lnSpc>
                <a:spcPts val="3788"/>
              </a:lnSpc>
            </a:pPr>
            <a:r>
              <a:rPr lang="en-US" sz="2705">
                <a:solidFill>
                  <a:srgbClr val="000B5D"/>
                </a:solidFill>
                <a:latin typeface="Poppins Medium"/>
              </a:rPr>
              <a:t>Raden Rizki</a:t>
            </a:r>
          </a:p>
        </p:txBody>
      </p:sp>
      <p:sp>
        <p:nvSpPr>
          <p:cNvPr name="TextBox 46" id="46"/>
          <p:cNvSpPr txBox="true"/>
          <p:nvPr/>
        </p:nvSpPr>
        <p:spPr>
          <a:xfrm rot="0">
            <a:off x="1873630" y="6793414"/>
            <a:ext cx="4057650" cy="450703"/>
          </a:xfrm>
          <a:prstGeom prst="rect">
            <a:avLst/>
          </a:prstGeom>
        </p:spPr>
        <p:txBody>
          <a:bodyPr anchor="t" rtlCol="false" tIns="0" lIns="0" bIns="0" rIns="0">
            <a:spAutoFit/>
          </a:bodyPr>
          <a:lstStyle/>
          <a:p>
            <a:pPr algn="ctr">
              <a:lnSpc>
                <a:spcPts val="3508"/>
              </a:lnSpc>
            </a:pPr>
            <a:r>
              <a:rPr lang="en-US" sz="2505">
                <a:solidFill>
                  <a:srgbClr val="000B5D"/>
                </a:solidFill>
                <a:latin typeface="Poppins"/>
              </a:rPr>
              <a:t>Politeknik Negeri Malang</a:t>
            </a:r>
          </a:p>
        </p:txBody>
      </p:sp>
      <p:sp>
        <p:nvSpPr>
          <p:cNvPr name="TextBox 47" id="47"/>
          <p:cNvSpPr txBox="true"/>
          <p:nvPr/>
        </p:nvSpPr>
        <p:spPr>
          <a:xfrm rot="0">
            <a:off x="7325089" y="6806939"/>
            <a:ext cx="4057650" cy="450703"/>
          </a:xfrm>
          <a:prstGeom prst="rect">
            <a:avLst/>
          </a:prstGeom>
        </p:spPr>
        <p:txBody>
          <a:bodyPr anchor="t" rtlCol="false" tIns="0" lIns="0" bIns="0" rIns="0">
            <a:spAutoFit/>
          </a:bodyPr>
          <a:lstStyle/>
          <a:p>
            <a:pPr algn="ctr">
              <a:lnSpc>
                <a:spcPts val="3508"/>
              </a:lnSpc>
            </a:pPr>
            <a:r>
              <a:rPr lang="en-US" sz="2505">
                <a:solidFill>
                  <a:srgbClr val="000B5D"/>
                </a:solidFill>
                <a:latin typeface="Poppins"/>
              </a:rPr>
              <a:t>Politeknik Negeri Malang</a:t>
            </a:r>
          </a:p>
        </p:txBody>
      </p:sp>
      <p:sp>
        <p:nvSpPr>
          <p:cNvPr name="TextBox 48" id="48"/>
          <p:cNvSpPr txBox="true"/>
          <p:nvPr/>
        </p:nvSpPr>
        <p:spPr>
          <a:xfrm rot="0">
            <a:off x="12773389" y="6806939"/>
            <a:ext cx="4057650" cy="450703"/>
          </a:xfrm>
          <a:prstGeom prst="rect">
            <a:avLst/>
          </a:prstGeom>
        </p:spPr>
        <p:txBody>
          <a:bodyPr anchor="t" rtlCol="false" tIns="0" lIns="0" bIns="0" rIns="0">
            <a:spAutoFit/>
          </a:bodyPr>
          <a:lstStyle/>
          <a:p>
            <a:pPr algn="ctr">
              <a:lnSpc>
                <a:spcPts val="3508"/>
              </a:lnSpc>
            </a:pPr>
            <a:r>
              <a:rPr lang="en-US" sz="2505">
                <a:solidFill>
                  <a:srgbClr val="000B5D"/>
                </a:solidFill>
                <a:latin typeface="Poppins"/>
              </a:rPr>
              <a:t>Politeknik Negeri Malang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75794" y="4233665"/>
            <a:ext cx="4894304" cy="2258170"/>
            <a:chOff x="0" y="0"/>
            <a:chExt cx="1513913" cy="698500"/>
          </a:xfrm>
        </p:grpSpPr>
        <p:sp>
          <p:nvSpPr>
            <p:cNvPr name="Freeform 3" id="3"/>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B5D"/>
            </a:solidFill>
          </p:spPr>
        </p:sp>
        <p:sp>
          <p:nvSpPr>
            <p:cNvPr name="TextBox 4" id="4"/>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7074648" y="7000130"/>
            <a:ext cx="4894304" cy="2258170"/>
            <a:chOff x="0" y="0"/>
            <a:chExt cx="1513913" cy="698500"/>
          </a:xfrm>
        </p:grpSpPr>
        <p:sp>
          <p:nvSpPr>
            <p:cNvPr name="Freeform 6" id="6"/>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7" id="7"/>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2364996" y="4233665"/>
            <a:ext cx="4894304" cy="2258170"/>
            <a:chOff x="0" y="0"/>
            <a:chExt cx="1513913" cy="698500"/>
          </a:xfrm>
        </p:grpSpPr>
        <p:sp>
          <p:nvSpPr>
            <p:cNvPr name="Freeform 9" id="9"/>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0" id="10"/>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2363850" y="7000130"/>
            <a:ext cx="4894304" cy="2258170"/>
            <a:chOff x="0" y="0"/>
            <a:chExt cx="1513913" cy="698500"/>
          </a:xfrm>
        </p:grpSpPr>
        <p:sp>
          <p:nvSpPr>
            <p:cNvPr name="Freeform 12" id="12"/>
            <p:cNvSpPr/>
            <p:nvPr/>
          </p:nvSpPr>
          <p:spPr>
            <a:xfrm flipH="false" flipV="false" rot="0">
              <a:off x="3341" y="0"/>
              <a:ext cx="1507230" cy="698500"/>
            </a:xfrm>
            <a:custGeom>
              <a:avLst/>
              <a:gdLst/>
              <a:ahLst/>
              <a:cxnLst/>
              <a:rect r="r" b="b" t="t" l="l"/>
              <a:pathLst>
                <a:path h="698500" w="1507230">
                  <a:moveTo>
                    <a:pt x="1501821" y="364290"/>
                  </a:moveTo>
                  <a:lnTo>
                    <a:pt x="1316122" y="683460"/>
                  </a:lnTo>
                  <a:cubicBezTo>
                    <a:pt x="1310704" y="692772"/>
                    <a:pt x="1300744" y="698500"/>
                    <a:pt x="1289972" y="698500"/>
                  </a:cubicBezTo>
                  <a:lnTo>
                    <a:pt x="217259" y="698500"/>
                  </a:lnTo>
                  <a:cubicBezTo>
                    <a:pt x="206486" y="698500"/>
                    <a:pt x="196526" y="692772"/>
                    <a:pt x="191109" y="683460"/>
                  </a:cubicBezTo>
                  <a:lnTo>
                    <a:pt x="5409" y="364290"/>
                  </a:lnTo>
                  <a:cubicBezTo>
                    <a:pt x="0" y="354993"/>
                    <a:pt x="0" y="343507"/>
                    <a:pt x="5409" y="334210"/>
                  </a:cubicBezTo>
                  <a:lnTo>
                    <a:pt x="191109" y="15040"/>
                  </a:lnTo>
                  <a:cubicBezTo>
                    <a:pt x="196526" y="5728"/>
                    <a:pt x="206486" y="0"/>
                    <a:pt x="217259" y="0"/>
                  </a:cubicBezTo>
                  <a:lnTo>
                    <a:pt x="1289972" y="0"/>
                  </a:lnTo>
                  <a:cubicBezTo>
                    <a:pt x="1300744" y="0"/>
                    <a:pt x="1310704" y="5728"/>
                    <a:pt x="1316122" y="15040"/>
                  </a:cubicBezTo>
                  <a:lnTo>
                    <a:pt x="1501821" y="334210"/>
                  </a:lnTo>
                  <a:cubicBezTo>
                    <a:pt x="1507230" y="343507"/>
                    <a:pt x="1507230" y="354993"/>
                    <a:pt x="1501821" y="364290"/>
                  </a:cubicBezTo>
                  <a:close/>
                </a:path>
              </a:pathLst>
            </a:custGeom>
            <a:solidFill>
              <a:srgbClr val="000000">
                <a:alpha val="0"/>
              </a:srgbClr>
            </a:solidFill>
            <a:ln w="104775" cap="sq">
              <a:solidFill>
                <a:srgbClr val="000B5D"/>
              </a:solidFill>
              <a:prstDash val="solid"/>
              <a:miter/>
            </a:ln>
          </p:spPr>
        </p:sp>
        <p:sp>
          <p:nvSpPr>
            <p:cNvPr name="TextBox 13" id="13"/>
            <p:cNvSpPr txBox="true"/>
            <p:nvPr/>
          </p:nvSpPr>
          <p:spPr>
            <a:xfrm>
              <a:off x="114300" y="19050"/>
              <a:ext cx="1285313"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152315" y="327920"/>
            <a:ext cx="5274395" cy="2248340"/>
            <a:chOff x="0" y="0"/>
            <a:chExt cx="1638616" cy="698500"/>
          </a:xfrm>
        </p:grpSpPr>
        <p:sp>
          <p:nvSpPr>
            <p:cNvPr name="Freeform 15" id="15"/>
            <p:cNvSpPr/>
            <p:nvPr/>
          </p:nvSpPr>
          <p:spPr>
            <a:xfrm flipH="false" flipV="false" rot="0">
              <a:off x="3100" y="0"/>
              <a:ext cx="1632415" cy="698500"/>
            </a:xfrm>
            <a:custGeom>
              <a:avLst/>
              <a:gdLst/>
              <a:ahLst/>
              <a:cxnLst/>
              <a:rect r="r" b="b" t="t" l="l"/>
              <a:pathLst>
                <a:path h="698500" w="1632415">
                  <a:moveTo>
                    <a:pt x="1627396" y="363206"/>
                  </a:moveTo>
                  <a:lnTo>
                    <a:pt x="1440436" y="684544"/>
                  </a:lnTo>
                  <a:cubicBezTo>
                    <a:pt x="1435409" y="693184"/>
                    <a:pt x="1426166" y="698500"/>
                    <a:pt x="1416170" y="698500"/>
                  </a:cubicBezTo>
                  <a:lnTo>
                    <a:pt x="216246" y="698500"/>
                  </a:lnTo>
                  <a:cubicBezTo>
                    <a:pt x="206250" y="698500"/>
                    <a:pt x="197007" y="693185"/>
                    <a:pt x="191980" y="684544"/>
                  </a:cubicBezTo>
                  <a:lnTo>
                    <a:pt x="5020" y="363206"/>
                  </a:lnTo>
                  <a:cubicBezTo>
                    <a:pt x="0" y="354579"/>
                    <a:pt x="0" y="343921"/>
                    <a:pt x="5020" y="335294"/>
                  </a:cubicBezTo>
                  <a:lnTo>
                    <a:pt x="191980" y="13956"/>
                  </a:lnTo>
                  <a:cubicBezTo>
                    <a:pt x="197007" y="5315"/>
                    <a:pt x="206250" y="0"/>
                    <a:pt x="216246" y="0"/>
                  </a:cubicBezTo>
                  <a:lnTo>
                    <a:pt x="1416170" y="0"/>
                  </a:lnTo>
                  <a:cubicBezTo>
                    <a:pt x="1426166" y="0"/>
                    <a:pt x="1435409" y="5315"/>
                    <a:pt x="1440436" y="13956"/>
                  </a:cubicBezTo>
                  <a:lnTo>
                    <a:pt x="1627396" y="335294"/>
                  </a:lnTo>
                  <a:cubicBezTo>
                    <a:pt x="1632415" y="343921"/>
                    <a:pt x="1632415" y="354579"/>
                    <a:pt x="1627396" y="363206"/>
                  </a:cubicBezTo>
                  <a:close/>
                </a:path>
              </a:pathLst>
            </a:custGeom>
            <a:solidFill>
              <a:srgbClr val="00ADEF"/>
            </a:solidFill>
          </p:spPr>
        </p:sp>
        <p:sp>
          <p:nvSpPr>
            <p:cNvPr name="TextBox 16" id="16"/>
            <p:cNvSpPr txBox="true"/>
            <p:nvPr/>
          </p:nvSpPr>
          <p:spPr>
            <a:xfrm>
              <a:off x="114300" y="19050"/>
              <a:ext cx="1410016"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960760" y="8847212"/>
            <a:ext cx="5978920" cy="1439788"/>
            <a:chOff x="0" y="0"/>
            <a:chExt cx="2900619" cy="698500"/>
          </a:xfrm>
        </p:grpSpPr>
        <p:sp>
          <p:nvSpPr>
            <p:cNvPr name="Freeform 18" id="18"/>
            <p:cNvSpPr/>
            <p:nvPr/>
          </p:nvSpPr>
          <p:spPr>
            <a:xfrm flipH="false" flipV="false" rot="0">
              <a:off x="2735" y="0"/>
              <a:ext cx="2895149" cy="698500"/>
            </a:xfrm>
            <a:custGeom>
              <a:avLst/>
              <a:gdLst/>
              <a:ahLst/>
              <a:cxnLst/>
              <a:rect r="r" b="b" t="t" l="l"/>
              <a:pathLst>
                <a:path h="698500" w="2895149">
                  <a:moveTo>
                    <a:pt x="2890721" y="361561"/>
                  </a:moveTo>
                  <a:lnTo>
                    <a:pt x="2701847" y="686189"/>
                  </a:lnTo>
                  <a:cubicBezTo>
                    <a:pt x="2697412" y="693811"/>
                    <a:pt x="2689259" y="698500"/>
                    <a:pt x="2680441" y="698500"/>
                  </a:cubicBezTo>
                  <a:lnTo>
                    <a:pt x="214709" y="698500"/>
                  </a:lnTo>
                  <a:cubicBezTo>
                    <a:pt x="205890" y="698500"/>
                    <a:pt x="197737" y="693811"/>
                    <a:pt x="193302" y="686189"/>
                  </a:cubicBezTo>
                  <a:lnTo>
                    <a:pt x="4428" y="361561"/>
                  </a:lnTo>
                  <a:cubicBezTo>
                    <a:pt x="0" y="353951"/>
                    <a:pt x="0" y="344549"/>
                    <a:pt x="4428" y="336939"/>
                  </a:cubicBezTo>
                  <a:lnTo>
                    <a:pt x="193302" y="12311"/>
                  </a:lnTo>
                  <a:cubicBezTo>
                    <a:pt x="197737" y="4689"/>
                    <a:pt x="205890" y="0"/>
                    <a:pt x="214709" y="0"/>
                  </a:cubicBezTo>
                  <a:lnTo>
                    <a:pt x="2680441" y="0"/>
                  </a:lnTo>
                  <a:cubicBezTo>
                    <a:pt x="2689259" y="0"/>
                    <a:pt x="2697412" y="4689"/>
                    <a:pt x="2701847" y="12311"/>
                  </a:cubicBezTo>
                  <a:lnTo>
                    <a:pt x="2890721" y="336939"/>
                  </a:lnTo>
                  <a:cubicBezTo>
                    <a:pt x="2895149" y="344549"/>
                    <a:pt x="2895149" y="353951"/>
                    <a:pt x="2890721" y="361561"/>
                  </a:cubicBezTo>
                  <a:close/>
                </a:path>
              </a:pathLst>
            </a:custGeom>
            <a:solidFill>
              <a:srgbClr val="00ADEF"/>
            </a:solidFill>
          </p:spPr>
        </p:sp>
        <p:sp>
          <p:nvSpPr>
            <p:cNvPr name="TextBox 19" id="19"/>
            <p:cNvSpPr txBox="true"/>
            <p:nvPr/>
          </p:nvSpPr>
          <p:spPr>
            <a:xfrm>
              <a:off x="114300" y="19050"/>
              <a:ext cx="2672019" cy="67945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3916568" y="1103884"/>
            <a:ext cx="9484984" cy="8151159"/>
            <a:chOff x="0" y="0"/>
            <a:chExt cx="812800" cy="698500"/>
          </a:xfrm>
        </p:grpSpPr>
        <p:sp>
          <p:nvSpPr>
            <p:cNvPr name="Freeform 21" id="21"/>
            <p:cNvSpPr/>
            <p:nvPr/>
          </p:nvSpPr>
          <p:spPr>
            <a:xfrm flipH="false" flipV="false" rot="0">
              <a:off x="1724" y="0"/>
              <a:ext cx="809352" cy="698500"/>
            </a:xfrm>
            <a:custGeom>
              <a:avLst/>
              <a:gdLst/>
              <a:ahLst/>
              <a:cxnLst/>
              <a:rect r="r" b="b" t="t" l="l"/>
              <a:pathLst>
                <a:path h="698500" w="809352">
                  <a:moveTo>
                    <a:pt x="806561" y="357011"/>
                  </a:moveTo>
                  <a:lnTo>
                    <a:pt x="612391" y="690739"/>
                  </a:lnTo>
                  <a:cubicBezTo>
                    <a:pt x="609596" y="695544"/>
                    <a:pt x="604456" y="698500"/>
                    <a:pt x="598897" y="698500"/>
                  </a:cubicBezTo>
                  <a:lnTo>
                    <a:pt x="210455" y="698500"/>
                  </a:lnTo>
                  <a:cubicBezTo>
                    <a:pt x="204896" y="698500"/>
                    <a:pt x="199756" y="695544"/>
                    <a:pt x="196961" y="690739"/>
                  </a:cubicBezTo>
                  <a:lnTo>
                    <a:pt x="2791" y="357011"/>
                  </a:lnTo>
                  <a:cubicBezTo>
                    <a:pt x="0" y="352213"/>
                    <a:pt x="0" y="346287"/>
                    <a:pt x="2791" y="341489"/>
                  </a:cubicBezTo>
                  <a:lnTo>
                    <a:pt x="196961" y="7761"/>
                  </a:lnTo>
                  <a:cubicBezTo>
                    <a:pt x="199756" y="2956"/>
                    <a:pt x="204896" y="0"/>
                    <a:pt x="210455" y="0"/>
                  </a:cubicBezTo>
                  <a:lnTo>
                    <a:pt x="598897" y="0"/>
                  </a:lnTo>
                  <a:cubicBezTo>
                    <a:pt x="604456" y="0"/>
                    <a:pt x="609596" y="2956"/>
                    <a:pt x="612391" y="7761"/>
                  </a:cubicBezTo>
                  <a:lnTo>
                    <a:pt x="806561" y="341489"/>
                  </a:lnTo>
                  <a:cubicBezTo>
                    <a:pt x="809352" y="346287"/>
                    <a:pt x="809352" y="352213"/>
                    <a:pt x="806561" y="357011"/>
                  </a:cubicBezTo>
                  <a:close/>
                </a:path>
              </a:pathLst>
            </a:custGeom>
            <a:solidFill>
              <a:srgbClr val="000B5D"/>
            </a:solidFill>
          </p:spPr>
        </p:sp>
        <p:sp>
          <p:nvSpPr>
            <p:cNvPr name="TextBox 22" id="2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23" id="23"/>
          <p:cNvGrpSpPr>
            <a:grpSpLocks noChangeAspect="true"/>
          </p:cNvGrpSpPr>
          <p:nvPr/>
        </p:nvGrpSpPr>
        <p:grpSpPr>
          <a:xfrm rot="0">
            <a:off x="-4747445" y="912931"/>
            <a:ext cx="9633425" cy="8342111"/>
            <a:chOff x="0" y="0"/>
            <a:chExt cx="4282440" cy="3708400"/>
          </a:xfrm>
        </p:grpSpPr>
        <p:sp>
          <p:nvSpPr>
            <p:cNvPr name="Freeform 24" id="2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7730" t="0" r="-7730" b="0"/>
              </a:stretch>
            </a:blipFill>
          </p:spPr>
        </p:sp>
      </p:grpSp>
      <p:sp>
        <p:nvSpPr>
          <p:cNvPr name="TextBox 25" id="25"/>
          <p:cNvSpPr txBox="true"/>
          <p:nvPr/>
        </p:nvSpPr>
        <p:spPr>
          <a:xfrm rot="0">
            <a:off x="7906467" y="4398476"/>
            <a:ext cx="896647" cy="565502"/>
          </a:xfrm>
          <a:prstGeom prst="rect">
            <a:avLst/>
          </a:prstGeom>
        </p:spPr>
        <p:txBody>
          <a:bodyPr anchor="t" rtlCol="false" tIns="0" lIns="0" bIns="0" rIns="0">
            <a:spAutoFit/>
          </a:bodyPr>
          <a:lstStyle/>
          <a:p>
            <a:pPr>
              <a:lnSpc>
                <a:spcPts val="4388"/>
              </a:lnSpc>
            </a:pPr>
            <a:r>
              <a:rPr lang="en-US" sz="3134">
                <a:solidFill>
                  <a:srgbClr val="FFFFFF"/>
                </a:solidFill>
                <a:latin typeface="Poppins Semi-Bold"/>
              </a:rPr>
              <a:t>1</a:t>
            </a:r>
          </a:p>
        </p:txBody>
      </p:sp>
      <p:sp>
        <p:nvSpPr>
          <p:cNvPr name="TextBox 26" id="26"/>
          <p:cNvSpPr txBox="true"/>
          <p:nvPr/>
        </p:nvSpPr>
        <p:spPr>
          <a:xfrm rot="0">
            <a:off x="7906467" y="4906379"/>
            <a:ext cx="3476988" cy="465814"/>
          </a:xfrm>
          <a:prstGeom prst="rect">
            <a:avLst/>
          </a:prstGeom>
        </p:spPr>
        <p:txBody>
          <a:bodyPr anchor="t" rtlCol="false" tIns="0" lIns="0" bIns="0" rIns="0">
            <a:spAutoFit/>
          </a:bodyPr>
          <a:lstStyle/>
          <a:p>
            <a:pPr>
              <a:lnSpc>
                <a:spcPts val="3685"/>
              </a:lnSpc>
            </a:pPr>
            <a:r>
              <a:rPr lang="en-US" sz="2632">
                <a:solidFill>
                  <a:srgbClr val="FFFFFF"/>
                </a:solidFill>
                <a:latin typeface="Poppins Semi-Bold"/>
              </a:rPr>
              <a:t>PENDAHULUAN </a:t>
            </a:r>
          </a:p>
        </p:txBody>
      </p:sp>
      <p:sp>
        <p:nvSpPr>
          <p:cNvPr name="TextBox 27" id="27"/>
          <p:cNvSpPr txBox="true"/>
          <p:nvPr/>
        </p:nvSpPr>
        <p:spPr>
          <a:xfrm rot="0">
            <a:off x="7906467" y="5392341"/>
            <a:ext cx="3213166" cy="720069"/>
          </a:xfrm>
          <a:prstGeom prst="rect">
            <a:avLst/>
          </a:prstGeom>
        </p:spPr>
        <p:txBody>
          <a:bodyPr anchor="t" rtlCol="false" tIns="0" lIns="0" bIns="0" rIns="0">
            <a:spAutoFit/>
          </a:bodyPr>
          <a:lstStyle/>
          <a:p>
            <a:pPr algn="just">
              <a:lnSpc>
                <a:spcPts val="1401"/>
              </a:lnSpc>
            </a:pPr>
            <a:r>
              <a:rPr lang="en-US" sz="1167">
                <a:solidFill>
                  <a:srgbClr val="FFFFFF"/>
                </a:solidFill>
                <a:latin typeface="Poppins"/>
              </a:rPr>
              <a:t>Lorem ipsum dolor sit amet, consectetur adipiscing elit. Duis nec massa nulla. Vivamus tempor ante eget nisi molestie imperdiet. Nunc.</a:t>
            </a:r>
          </a:p>
        </p:txBody>
      </p:sp>
      <p:sp>
        <p:nvSpPr>
          <p:cNvPr name="TextBox 28" id="28"/>
          <p:cNvSpPr txBox="true"/>
          <p:nvPr/>
        </p:nvSpPr>
        <p:spPr>
          <a:xfrm rot="0">
            <a:off x="7783307" y="7224623"/>
            <a:ext cx="896647" cy="565502"/>
          </a:xfrm>
          <a:prstGeom prst="rect">
            <a:avLst/>
          </a:prstGeom>
        </p:spPr>
        <p:txBody>
          <a:bodyPr anchor="t" rtlCol="false" tIns="0" lIns="0" bIns="0" rIns="0">
            <a:spAutoFit/>
          </a:bodyPr>
          <a:lstStyle/>
          <a:p>
            <a:pPr>
              <a:lnSpc>
                <a:spcPts val="4388"/>
              </a:lnSpc>
            </a:pPr>
            <a:r>
              <a:rPr lang="en-US" sz="3134">
                <a:solidFill>
                  <a:srgbClr val="000B5D"/>
                </a:solidFill>
                <a:latin typeface="Poppins Semi-Bold"/>
              </a:rPr>
              <a:t>3</a:t>
            </a:r>
          </a:p>
        </p:txBody>
      </p:sp>
      <p:sp>
        <p:nvSpPr>
          <p:cNvPr name="TextBox 29" id="29"/>
          <p:cNvSpPr txBox="true"/>
          <p:nvPr/>
        </p:nvSpPr>
        <p:spPr>
          <a:xfrm rot="0">
            <a:off x="7783307" y="7732526"/>
            <a:ext cx="3476988" cy="465814"/>
          </a:xfrm>
          <a:prstGeom prst="rect">
            <a:avLst/>
          </a:prstGeom>
        </p:spPr>
        <p:txBody>
          <a:bodyPr anchor="t" rtlCol="false" tIns="0" lIns="0" bIns="0" rIns="0">
            <a:spAutoFit/>
          </a:bodyPr>
          <a:lstStyle/>
          <a:p>
            <a:pPr>
              <a:lnSpc>
                <a:spcPts val="3685"/>
              </a:lnSpc>
            </a:pPr>
            <a:r>
              <a:rPr lang="en-US" sz="2632">
                <a:solidFill>
                  <a:srgbClr val="000B5D"/>
                </a:solidFill>
                <a:latin typeface="Poppins Semi-Bold"/>
              </a:rPr>
              <a:t>SOLUSI</a:t>
            </a:r>
          </a:p>
        </p:txBody>
      </p:sp>
      <p:sp>
        <p:nvSpPr>
          <p:cNvPr name="TextBox 30" id="30"/>
          <p:cNvSpPr txBox="true"/>
          <p:nvPr/>
        </p:nvSpPr>
        <p:spPr>
          <a:xfrm rot="0">
            <a:off x="7783307" y="8218488"/>
            <a:ext cx="3213166" cy="678939"/>
          </a:xfrm>
          <a:prstGeom prst="rect">
            <a:avLst/>
          </a:prstGeom>
        </p:spPr>
        <p:txBody>
          <a:bodyPr anchor="t" rtlCol="false" tIns="0" lIns="0" bIns="0" rIns="0">
            <a:spAutoFit/>
          </a:bodyPr>
          <a:lstStyle/>
          <a:p>
            <a:pPr algn="just">
              <a:lnSpc>
                <a:spcPts val="1401"/>
              </a:lnSpc>
            </a:pPr>
            <a:r>
              <a:rPr lang="en-US" sz="1167">
                <a:solidFill>
                  <a:srgbClr val="000B5D"/>
                </a:solidFill>
                <a:latin typeface="Poppins"/>
              </a:rPr>
              <a:t>Lorem ipsum dolor sit amet, consectetur adipiscing elit. Duis nec massa nulla. Vivamus tempor ante eget nisi molestie imperdiet. Nunc.</a:t>
            </a:r>
          </a:p>
        </p:txBody>
      </p:sp>
      <p:sp>
        <p:nvSpPr>
          <p:cNvPr name="TextBox 31" id="31"/>
          <p:cNvSpPr txBox="true"/>
          <p:nvPr/>
        </p:nvSpPr>
        <p:spPr>
          <a:xfrm rot="0">
            <a:off x="13283489" y="7224623"/>
            <a:ext cx="896647" cy="565502"/>
          </a:xfrm>
          <a:prstGeom prst="rect">
            <a:avLst/>
          </a:prstGeom>
        </p:spPr>
        <p:txBody>
          <a:bodyPr anchor="t" rtlCol="false" tIns="0" lIns="0" bIns="0" rIns="0">
            <a:spAutoFit/>
          </a:bodyPr>
          <a:lstStyle/>
          <a:p>
            <a:pPr>
              <a:lnSpc>
                <a:spcPts val="4388"/>
              </a:lnSpc>
            </a:pPr>
            <a:r>
              <a:rPr lang="en-US" sz="3134">
                <a:solidFill>
                  <a:srgbClr val="000B5D"/>
                </a:solidFill>
                <a:latin typeface="Poppins Semi-Bold"/>
              </a:rPr>
              <a:t>4</a:t>
            </a:r>
          </a:p>
        </p:txBody>
      </p:sp>
      <p:sp>
        <p:nvSpPr>
          <p:cNvPr name="TextBox 32" id="32"/>
          <p:cNvSpPr txBox="true"/>
          <p:nvPr/>
        </p:nvSpPr>
        <p:spPr>
          <a:xfrm rot="0">
            <a:off x="13283489" y="7732526"/>
            <a:ext cx="3817322" cy="465814"/>
          </a:xfrm>
          <a:prstGeom prst="rect">
            <a:avLst/>
          </a:prstGeom>
        </p:spPr>
        <p:txBody>
          <a:bodyPr anchor="t" rtlCol="false" tIns="0" lIns="0" bIns="0" rIns="0">
            <a:spAutoFit/>
          </a:bodyPr>
          <a:lstStyle/>
          <a:p>
            <a:pPr>
              <a:lnSpc>
                <a:spcPts val="3685"/>
              </a:lnSpc>
            </a:pPr>
            <a:r>
              <a:rPr lang="en-US" sz="2632">
                <a:solidFill>
                  <a:srgbClr val="000B5D"/>
                </a:solidFill>
                <a:latin typeface="Poppins Semi-Bold"/>
              </a:rPr>
              <a:t>PENUTUP</a:t>
            </a:r>
          </a:p>
        </p:txBody>
      </p:sp>
      <p:sp>
        <p:nvSpPr>
          <p:cNvPr name="TextBox 33" id="33"/>
          <p:cNvSpPr txBox="true"/>
          <p:nvPr/>
        </p:nvSpPr>
        <p:spPr>
          <a:xfrm rot="0">
            <a:off x="13283489" y="8218488"/>
            <a:ext cx="3213166" cy="678939"/>
          </a:xfrm>
          <a:prstGeom prst="rect">
            <a:avLst/>
          </a:prstGeom>
        </p:spPr>
        <p:txBody>
          <a:bodyPr anchor="t" rtlCol="false" tIns="0" lIns="0" bIns="0" rIns="0">
            <a:spAutoFit/>
          </a:bodyPr>
          <a:lstStyle/>
          <a:p>
            <a:pPr algn="just">
              <a:lnSpc>
                <a:spcPts val="1401"/>
              </a:lnSpc>
            </a:pPr>
            <a:r>
              <a:rPr lang="en-US" sz="1167">
                <a:solidFill>
                  <a:srgbClr val="000B5D"/>
                </a:solidFill>
                <a:latin typeface="Poppins"/>
              </a:rPr>
              <a:t>Lorem ipsum dolor sit amet, consectetur adipiscing elit. Duis nec massa nulla. Vivamus tempor ante eget nisi molestie imperdiet. Nunc.</a:t>
            </a:r>
          </a:p>
        </p:txBody>
      </p:sp>
      <p:sp>
        <p:nvSpPr>
          <p:cNvPr name="TextBox 34" id="34"/>
          <p:cNvSpPr txBox="true"/>
          <p:nvPr/>
        </p:nvSpPr>
        <p:spPr>
          <a:xfrm rot="0">
            <a:off x="13283489" y="4419041"/>
            <a:ext cx="896647" cy="565502"/>
          </a:xfrm>
          <a:prstGeom prst="rect">
            <a:avLst/>
          </a:prstGeom>
        </p:spPr>
        <p:txBody>
          <a:bodyPr anchor="t" rtlCol="false" tIns="0" lIns="0" bIns="0" rIns="0">
            <a:spAutoFit/>
          </a:bodyPr>
          <a:lstStyle/>
          <a:p>
            <a:pPr>
              <a:lnSpc>
                <a:spcPts val="4388"/>
              </a:lnSpc>
            </a:pPr>
            <a:r>
              <a:rPr lang="en-US" sz="3134">
                <a:solidFill>
                  <a:srgbClr val="000B5D"/>
                </a:solidFill>
                <a:latin typeface="Poppins Semi-Bold"/>
              </a:rPr>
              <a:t>2</a:t>
            </a:r>
          </a:p>
        </p:txBody>
      </p:sp>
      <p:sp>
        <p:nvSpPr>
          <p:cNvPr name="TextBox 35" id="35"/>
          <p:cNvSpPr txBox="true"/>
          <p:nvPr/>
        </p:nvSpPr>
        <p:spPr>
          <a:xfrm rot="0">
            <a:off x="13283489" y="4926944"/>
            <a:ext cx="3476988" cy="465814"/>
          </a:xfrm>
          <a:prstGeom prst="rect">
            <a:avLst/>
          </a:prstGeom>
        </p:spPr>
        <p:txBody>
          <a:bodyPr anchor="t" rtlCol="false" tIns="0" lIns="0" bIns="0" rIns="0">
            <a:spAutoFit/>
          </a:bodyPr>
          <a:lstStyle/>
          <a:p>
            <a:pPr>
              <a:lnSpc>
                <a:spcPts val="3685"/>
              </a:lnSpc>
            </a:pPr>
            <a:r>
              <a:rPr lang="en-US" sz="2632">
                <a:solidFill>
                  <a:srgbClr val="000B5D"/>
                </a:solidFill>
                <a:latin typeface="Poppins Semi-Bold"/>
              </a:rPr>
              <a:t>RUMUSAN MASALAH</a:t>
            </a:r>
          </a:p>
        </p:txBody>
      </p:sp>
      <p:sp>
        <p:nvSpPr>
          <p:cNvPr name="TextBox 36" id="36"/>
          <p:cNvSpPr txBox="true"/>
          <p:nvPr/>
        </p:nvSpPr>
        <p:spPr>
          <a:xfrm rot="0">
            <a:off x="13283489" y="5412907"/>
            <a:ext cx="3213166" cy="678939"/>
          </a:xfrm>
          <a:prstGeom prst="rect">
            <a:avLst/>
          </a:prstGeom>
        </p:spPr>
        <p:txBody>
          <a:bodyPr anchor="t" rtlCol="false" tIns="0" lIns="0" bIns="0" rIns="0">
            <a:spAutoFit/>
          </a:bodyPr>
          <a:lstStyle/>
          <a:p>
            <a:pPr algn="just">
              <a:lnSpc>
                <a:spcPts val="1401"/>
              </a:lnSpc>
            </a:pPr>
            <a:r>
              <a:rPr lang="en-US" sz="1167">
                <a:solidFill>
                  <a:srgbClr val="000B5D"/>
                </a:solidFill>
                <a:latin typeface="Poppins"/>
              </a:rPr>
              <a:t>Lorem ipsum dolor sit amet, consectetur adipiscing elit. Duis nec massa nulla. Vivamus tempor ante eget nisi molestie imperdiet. Nunc.</a:t>
            </a:r>
          </a:p>
        </p:txBody>
      </p:sp>
      <p:sp>
        <p:nvSpPr>
          <p:cNvPr name="TextBox 37" id="37"/>
          <p:cNvSpPr txBox="true"/>
          <p:nvPr/>
        </p:nvSpPr>
        <p:spPr>
          <a:xfrm rot="0">
            <a:off x="5820720" y="1133822"/>
            <a:ext cx="12098490" cy="2381315"/>
          </a:xfrm>
          <a:prstGeom prst="rect">
            <a:avLst/>
          </a:prstGeom>
        </p:spPr>
        <p:txBody>
          <a:bodyPr anchor="t" rtlCol="false" tIns="0" lIns="0" bIns="0" rIns="0">
            <a:spAutoFit/>
          </a:bodyPr>
          <a:lstStyle/>
          <a:p>
            <a:pPr algn="ctr">
              <a:lnSpc>
                <a:spcPts val="4705"/>
              </a:lnSpc>
            </a:pPr>
            <a:r>
              <a:rPr lang="en-US" sz="3360">
                <a:solidFill>
                  <a:srgbClr val="000B5D"/>
                </a:solidFill>
                <a:latin typeface="Poppins Semi-Bold"/>
              </a:rPr>
              <a:t>Mengidentifikasi Persentase  Range Masa Lama Pelanggan (Tenure Months) Berkemungkinan  akan Meninggalkan Perusahaan (Chrun label) dengan ANN(Artificial Neural Network)</a:t>
            </a:r>
          </a:p>
        </p:txBody>
      </p:sp>
      <p:sp>
        <p:nvSpPr>
          <p:cNvPr name="Freeform 38" id="38"/>
          <p:cNvSpPr/>
          <p:nvPr/>
        </p:nvSpPr>
        <p:spPr>
          <a:xfrm flipH="false" flipV="false" rot="0">
            <a:off x="14812148" y="327920"/>
            <a:ext cx="1058229" cy="578823"/>
          </a:xfrm>
          <a:custGeom>
            <a:avLst/>
            <a:gdLst/>
            <a:ahLst/>
            <a:cxnLst/>
            <a:rect r="r" b="b" t="t" l="l"/>
            <a:pathLst>
              <a:path h="578823" w="1058229">
                <a:moveTo>
                  <a:pt x="0" y="0"/>
                </a:moveTo>
                <a:lnTo>
                  <a:pt x="1058229" y="0"/>
                </a:lnTo>
                <a:lnTo>
                  <a:pt x="1058229" y="578823"/>
                </a:lnTo>
                <a:lnTo>
                  <a:pt x="0" y="578823"/>
                </a:lnTo>
                <a:lnTo>
                  <a:pt x="0" y="0"/>
                </a:lnTo>
                <a:close/>
              </a:path>
            </a:pathLst>
          </a:custGeom>
          <a:blipFill>
            <a:blip r:embed="rId3"/>
            <a:stretch>
              <a:fillRect l="0" t="0" r="0" b="0"/>
            </a:stretch>
          </a:blipFill>
        </p:spPr>
      </p:sp>
      <p:sp>
        <p:nvSpPr>
          <p:cNvPr name="Freeform 39" id="39"/>
          <p:cNvSpPr/>
          <p:nvPr/>
        </p:nvSpPr>
        <p:spPr>
          <a:xfrm flipH="false" flipV="false" rot="0">
            <a:off x="16174371" y="391951"/>
            <a:ext cx="1837741" cy="450762"/>
          </a:xfrm>
          <a:custGeom>
            <a:avLst/>
            <a:gdLst/>
            <a:ahLst/>
            <a:cxnLst/>
            <a:rect r="r" b="b" t="t" l="l"/>
            <a:pathLst>
              <a:path h="450762" w="1837741">
                <a:moveTo>
                  <a:pt x="0" y="0"/>
                </a:moveTo>
                <a:lnTo>
                  <a:pt x="1837741" y="0"/>
                </a:lnTo>
                <a:lnTo>
                  <a:pt x="1837741" y="450761"/>
                </a:lnTo>
                <a:lnTo>
                  <a:pt x="0" y="450761"/>
                </a:lnTo>
                <a:lnTo>
                  <a:pt x="0" y="0"/>
                </a:lnTo>
                <a:close/>
              </a:path>
            </a:pathLst>
          </a:custGeom>
          <a:blipFill>
            <a:blip r:embed="rId4"/>
            <a:stretch>
              <a:fillRect l="0" t="0" r="-637" b="-488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85850"/>
            <a:ext cx="10636203" cy="789697"/>
          </a:xfrm>
          <a:prstGeom prst="rect">
            <a:avLst/>
          </a:prstGeom>
        </p:spPr>
        <p:txBody>
          <a:bodyPr anchor="t" rtlCol="false" tIns="0" lIns="0" bIns="0" rIns="0">
            <a:spAutoFit/>
          </a:bodyPr>
          <a:lstStyle/>
          <a:p>
            <a:pPr>
              <a:lnSpc>
                <a:spcPts val="5596"/>
              </a:lnSpc>
            </a:pPr>
            <a:r>
              <a:rPr lang="en-US" sz="5596">
                <a:solidFill>
                  <a:srgbClr val="000B5D"/>
                </a:solidFill>
                <a:latin typeface="Poppins Semi-Bold"/>
              </a:rPr>
              <a:t>1. PENDAHULUAN</a:t>
            </a:r>
          </a:p>
        </p:txBody>
      </p:sp>
      <p:sp>
        <p:nvSpPr>
          <p:cNvPr name="TextBox 3" id="3"/>
          <p:cNvSpPr txBox="true"/>
          <p:nvPr/>
        </p:nvSpPr>
        <p:spPr>
          <a:xfrm rot="0">
            <a:off x="1028700" y="2974791"/>
            <a:ext cx="16339146" cy="3443238"/>
          </a:xfrm>
          <a:prstGeom prst="rect">
            <a:avLst/>
          </a:prstGeom>
        </p:spPr>
        <p:txBody>
          <a:bodyPr anchor="t" rtlCol="false" tIns="0" lIns="0" bIns="0" rIns="0">
            <a:spAutoFit/>
          </a:bodyPr>
          <a:lstStyle/>
          <a:p>
            <a:pPr algn="just">
              <a:lnSpc>
                <a:spcPts val="3899"/>
              </a:lnSpc>
            </a:pPr>
            <a:r>
              <a:rPr lang="en-US" sz="3249">
                <a:solidFill>
                  <a:srgbClr val="000B5D"/>
                </a:solidFill>
                <a:latin typeface="Poppins"/>
              </a:rPr>
              <a:t>Dalam era digital yang semakin berkembang pesat, perusahaan menghadapi tantangan besar untuk memahami perilaku pelanggan dan mempertahankan kepuasan mereka. Salah satu aspek penting dalam hal ini adalah identifikasi pelanggan yang mungkin akan meninggalkan produk atau layanan perusahaan, yang dikenal sebagai "churn." Churn dapat merugikan perusahaan secara finansial dan strategis, oleh karena itu, prediksi churn menjadi fokus utama dalam analisis data.</a:t>
            </a:r>
          </a:p>
        </p:txBody>
      </p:sp>
      <p:grpSp>
        <p:nvGrpSpPr>
          <p:cNvPr name="Group 4" id="4"/>
          <p:cNvGrpSpPr/>
          <p:nvPr/>
        </p:nvGrpSpPr>
        <p:grpSpPr>
          <a:xfrm rot="0">
            <a:off x="-2498573" y="9010697"/>
            <a:ext cx="4185210" cy="2172476"/>
            <a:chOff x="0" y="0"/>
            <a:chExt cx="1345639" cy="698500"/>
          </a:xfrm>
        </p:grpSpPr>
        <p:sp>
          <p:nvSpPr>
            <p:cNvPr name="Freeform 5" id="5"/>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6" id="6"/>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7" id="7"/>
          <p:cNvGrpSpPr/>
          <p:nvPr/>
        </p:nvGrpSpPr>
        <p:grpSpPr>
          <a:xfrm rot="0">
            <a:off x="-2228904" y="9654243"/>
            <a:ext cx="8377487" cy="2964361"/>
            <a:chOff x="0" y="0"/>
            <a:chExt cx="1974009" cy="698500"/>
          </a:xfrm>
        </p:grpSpPr>
        <p:sp>
          <p:nvSpPr>
            <p:cNvPr name="Freeform 8" id="8"/>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9" id="9"/>
            <p:cNvSpPr txBox="true"/>
            <p:nvPr/>
          </p:nvSpPr>
          <p:spPr>
            <a:xfrm>
              <a:off x="114300" y="19050"/>
              <a:ext cx="1745409" cy="679450"/>
            </a:xfrm>
            <a:prstGeom prst="rect">
              <a:avLst/>
            </a:prstGeom>
          </p:spPr>
          <p:txBody>
            <a:bodyPr anchor="ctr" rtlCol="false" tIns="50800" lIns="50800" bIns="50800" rIns="50800"/>
            <a:lstStyle/>
            <a:p>
              <a:pPr algn="ctr">
                <a:lnSpc>
                  <a:spcPts val="2376"/>
                </a:lnSpc>
              </a:pPr>
            </a:p>
          </p:txBody>
        </p:sp>
      </p:grpSp>
      <p:sp>
        <p:nvSpPr>
          <p:cNvPr name="Freeform 10" id="10"/>
          <p:cNvSpPr/>
          <p:nvPr/>
        </p:nvSpPr>
        <p:spPr>
          <a:xfrm flipH="false" flipV="false" rot="0">
            <a:off x="14812148" y="327920"/>
            <a:ext cx="1058229" cy="578823"/>
          </a:xfrm>
          <a:custGeom>
            <a:avLst/>
            <a:gdLst/>
            <a:ahLst/>
            <a:cxnLst/>
            <a:rect r="r" b="b" t="t" l="l"/>
            <a:pathLst>
              <a:path h="578823" w="1058229">
                <a:moveTo>
                  <a:pt x="0" y="0"/>
                </a:moveTo>
                <a:lnTo>
                  <a:pt x="1058229" y="0"/>
                </a:lnTo>
                <a:lnTo>
                  <a:pt x="1058229" y="578823"/>
                </a:lnTo>
                <a:lnTo>
                  <a:pt x="0" y="578823"/>
                </a:lnTo>
                <a:lnTo>
                  <a:pt x="0" y="0"/>
                </a:lnTo>
                <a:close/>
              </a:path>
            </a:pathLst>
          </a:custGeom>
          <a:blipFill>
            <a:blip r:embed="rId2"/>
            <a:stretch>
              <a:fillRect l="0" t="0" r="0" b="0"/>
            </a:stretch>
          </a:blipFill>
        </p:spPr>
      </p:sp>
      <p:sp>
        <p:nvSpPr>
          <p:cNvPr name="Freeform 11" id="11"/>
          <p:cNvSpPr/>
          <p:nvPr/>
        </p:nvSpPr>
        <p:spPr>
          <a:xfrm flipH="false" flipV="false" rot="0">
            <a:off x="16174371" y="391951"/>
            <a:ext cx="1837741" cy="450762"/>
          </a:xfrm>
          <a:custGeom>
            <a:avLst/>
            <a:gdLst/>
            <a:ahLst/>
            <a:cxnLst/>
            <a:rect r="r" b="b" t="t" l="l"/>
            <a:pathLst>
              <a:path h="450762" w="1837741">
                <a:moveTo>
                  <a:pt x="0" y="0"/>
                </a:moveTo>
                <a:lnTo>
                  <a:pt x="1837741" y="0"/>
                </a:lnTo>
                <a:lnTo>
                  <a:pt x="1837741" y="450761"/>
                </a:lnTo>
                <a:lnTo>
                  <a:pt x="0" y="450761"/>
                </a:lnTo>
                <a:lnTo>
                  <a:pt x="0" y="0"/>
                </a:lnTo>
                <a:close/>
              </a:path>
            </a:pathLst>
          </a:custGeom>
          <a:blipFill>
            <a:blip r:embed="rId3"/>
            <a:stretch>
              <a:fillRect l="0" t="0" r="-637" b="-488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98573" y="9010697"/>
            <a:ext cx="4185210" cy="2172476"/>
            <a:chOff x="0" y="0"/>
            <a:chExt cx="1345639" cy="698500"/>
          </a:xfrm>
        </p:grpSpPr>
        <p:sp>
          <p:nvSpPr>
            <p:cNvPr name="Freeform 3" id="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ADEF"/>
            </a:solidFill>
          </p:spPr>
        </p:sp>
        <p:sp>
          <p:nvSpPr>
            <p:cNvPr name="TextBox 4" id="4"/>
            <p:cNvSpPr txBox="true"/>
            <p:nvPr/>
          </p:nvSpPr>
          <p:spPr>
            <a:xfrm>
              <a:off x="114300" y="19050"/>
              <a:ext cx="1117039" cy="679450"/>
            </a:xfrm>
            <a:prstGeom prst="rect">
              <a:avLst/>
            </a:prstGeom>
          </p:spPr>
          <p:txBody>
            <a:bodyPr anchor="ctr" rtlCol="false" tIns="50800" lIns="50800" bIns="50800" rIns="50800"/>
            <a:lstStyle/>
            <a:p>
              <a:pPr algn="ctr">
                <a:lnSpc>
                  <a:spcPts val="2376"/>
                </a:lnSpc>
              </a:pPr>
            </a:p>
          </p:txBody>
        </p:sp>
      </p:grpSp>
      <p:grpSp>
        <p:nvGrpSpPr>
          <p:cNvPr name="Group 5" id="5"/>
          <p:cNvGrpSpPr/>
          <p:nvPr/>
        </p:nvGrpSpPr>
        <p:grpSpPr>
          <a:xfrm rot="0">
            <a:off x="-2228904" y="9654243"/>
            <a:ext cx="8377487" cy="2964361"/>
            <a:chOff x="0" y="0"/>
            <a:chExt cx="1974009" cy="698500"/>
          </a:xfrm>
        </p:grpSpPr>
        <p:sp>
          <p:nvSpPr>
            <p:cNvPr name="Freeform 6" id="6"/>
            <p:cNvSpPr/>
            <p:nvPr/>
          </p:nvSpPr>
          <p:spPr>
            <a:xfrm flipH="false" flipV="false" rot="0">
              <a:off x="1952" y="0"/>
              <a:ext cx="1970105" cy="698500"/>
            </a:xfrm>
            <a:custGeom>
              <a:avLst/>
              <a:gdLst/>
              <a:ahLst/>
              <a:cxnLst/>
              <a:rect r="r" b="b" t="t" l="l"/>
              <a:pathLst>
                <a:path h="698500" w="1970105">
                  <a:moveTo>
                    <a:pt x="1966944" y="358037"/>
                  </a:moveTo>
                  <a:lnTo>
                    <a:pt x="1773969" y="689713"/>
                  </a:lnTo>
                  <a:cubicBezTo>
                    <a:pt x="1770804" y="695153"/>
                    <a:pt x="1764985" y="698500"/>
                    <a:pt x="1758691" y="698500"/>
                  </a:cubicBezTo>
                  <a:lnTo>
                    <a:pt x="211413" y="698500"/>
                  </a:lnTo>
                  <a:cubicBezTo>
                    <a:pt x="205120" y="698500"/>
                    <a:pt x="199301" y="695153"/>
                    <a:pt x="196136" y="689713"/>
                  </a:cubicBezTo>
                  <a:lnTo>
                    <a:pt x="3160" y="358037"/>
                  </a:lnTo>
                  <a:cubicBezTo>
                    <a:pt x="0" y="352605"/>
                    <a:pt x="0" y="345895"/>
                    <a:pt x="3160" y="340463"/>
                  </a:cubicBezTo>
                  <a:lnTo>
                    <a:pt x="196136" y="8787"/>
                  </a:lnTo>
                  <a:cubicBezTo>
                    <a:pt x="199301" y="3347"/>
                    <a:pt x="205120" y="0"/>
                    <a:pt x="211413" y="0"/>
                  </a:cubicBezTo>
                  <a:lnTo>
                    <a:pt x="1758691" y="0"/>
                  </a:lnTo>
                  <a:cubicBezTo>
                    <a:pt x="1764985" y="0"/>
                    <a:pt x="1770804" y="3347"/>
                    <a:pt x="1773969" y="8787"/>
                  </a:cubicBezTo>
                  <a:lnTo>
                    <a:pt x="1966944" y="340463"/>
                  </a:lnTo>
                  <a:cubicBezTo>
                    <a:pt x="1970105" y="345895"/>
                    <a:pt x="1970105" y="352605"/>
                    <a:pt x="1966944" y="358037"/>
                  </a:cubicBezTo>
                  <a:close/>
                </a:path>
              </a:pathLst>
            </a:custGeom>
            <a:solidFill>
              <a:srgbClr val="000B5D"/>
            </a:solidFill>
          </p:spPr>
        </p:sp>
        <p:sp>
          <p:nvSpPr>
            <p:cNvPr name="TextBox 7" id="7"/>
            <p:cNvSpPr txBox="true"/>
            <p:nvPr/>
          </p:nvSpPr>
          <p:spPr>
            <a:xfrm>
              <a:off x="114300" y="19050"/>
              <a:ext cx="1745409" cy="679450"/>
            </a:xfrm>
            <a:prstGeom prst="rect">
              <a:avLst/>
            </a:prstGeom>
          </p:spPr>
          <p:txBody>
            <a:bodyPr anchor="ctr" rtlCol="false" tIns="50800" lIns="50800" bIns="50800" rIns="50800"/>
            <a:lstStyle/>
            <a:p>
              <a:pPr algn="ctr">
                <a:lnSpc>
                  <a:spcPts val="2376"/>
                </a:lnSpc>
              </a:pPr>
            </a:p>
          </p:txBody>
        </p:sp>
      </p:grpSp>
      <p:grpSp>
        <p:nvGrpSpPr>
          <p:cNvPr name="Group 8" id="8"/>
          <p:cNvGrpSpPr/>
          <p:nvPr/>
        </p:nvGrpSpPr>
        <p:grpSpPr>
          <a:xfrm rot="0">
            <a:off x="1719066" y="2066877"/>
            <a:ext cx="6586783" cy="516224"/>
            <a:chOff x="0" y="0"/>
            <a:chExt cx="8912540" cy="698500"/>
          </a:xfrm>
        </p:grpSpPr>
        <p:sp>
          <p:nvSpPr>
            <p:cNvPr name="Freeform 9" id="9"/>
            <p:cNvSpPr/>
            <p:nvPr/>
          </p:nvSpPr>
          <p:spPr>
            <a:xfrm flipH="false" flipV="false" rot="0">
              <a:off x="2483" y="0"/>
              <a:ext cx="8907574" cy="698500"/>
            </a:xfrm>
            <a:custGeom>
              <a:avLst/>
              <a:gdLst/>
              <a:ahLst/>
              <a:cxnLst/>
              <a:rect r="r" b="b" t="t" l="l"/>
              <a:pathLst>
                <a:path h="698500" w="8907574">
                  <a:moveTo>
                    <a:pt x="8903555" y="360425"/>
                  </a:moveTo>
                  <a:lnTo>
                    <a:pt x="8713359" y="687325"/>
                  </a:lnTo>
                  <a:cubicBezTo>
                    <a:pt x="8709333" y="694244"/>
                    <a:pt x="8701932" y="698500"/>
                    <a:pt x="8693927" y="698500"/>
                  </a:cubicBezTo>
                  <a:lnTo>
                    <a:pt x="213646" y="698500"/>
                  </a:lnTo>
                  <a:cubicBezTo>
                    <a:pt x="205641" y="698500"/>
                    <a:pt x="198241" y="694244"/>
                    <a:pt x="194215" y="687325"/>
                  </a:cubicBezTo>
                  <a:lnTo>
                    <a:pt x="4019" y="360425"/>
                  </a:lnTo>
                  <a:cubicBezTo>
                    <a:pt x="0" y="353517"/>
                    <a:pt x="0" y="344983"/>
                    <a:pt x="4019" y="338075"/>
                  </a:cubicBezTo>
                  <a:lnTo>
                    <a:pt x="194215" y="11175"/>
                  </a:lnTo>
                  <a:cubicBezTo>
                    <a:pt x="198241" y="4256"/>
                    <a:pt x="205641" y="0"/>
                    <a:pt x="213646" y="0"/>
                  </a:cubicBezTo>
                  <a:lnTo>
                    <a:pt x="8693927" y="0"/>
                  </a:lnTo>
                  <a:cubicBezTo>
                    <a:pt x="8701932" y="0"/>
                    <a:pt x="8709333" y="4256"/>
                    <a:pt x="8713359" y="11175"/>
                  </a:cubicBezTo>
                  <a:lnTo>
                    <a:pt x="8903555" y="338075"/>
                  </a:lnTo>
                  <a:cubicBezTo>
                    <a:pt x="8907574" y="344983"/>
                    <a:pt x="8907574" y="353517"/>
                    <a:pt x="8903555" y="360425"/>
                  </a:cubicBezTo>
                  <a:close/>
                </a:path>
              </a:pathLst>
            </a:custGeom>
            <a:solidFill>
              <a:srgbClr val="000B5D"/>
            </a:solidFill>
          </p:spPr>
        </p:sp>
        <p:sp>
          <p:nvSpPr>
            <p:cNvPr name="TextBox 10" id="10"/>
            <p:cNvSpPr txBox="true"/>
            <p:nvPr/>
          </p:nvSpPr>
          <p:spPr>
            <a:xfrm>
              <a:off x="114300" y="19050"/>
              <a:ext cx="8683940" cy="679450"/>
            </a:xfrm>
            <a:prstGeom prst="rect">
              <a:avLst/>
            </a:prstGeom>
          </p:spPr>
          <p:txBody>
            <a:bodyPr anchor="ctr" rtlCol="false" tIns="50800" lIns="50800" bIns="50800" rIns="50800"/>
            <a:lstStyle/>
            <a:p>
              <a:pPr algn="ctr">
                <a:lnSpc>
                  <a:spcPts val="2376"/>
                </a:lnSpc>
              </a:pPr>
            </a:p>
          </p:txBody>
        </p:sp>
      </p:grpSp>
      <p:grpSp>
        <p:nvGrpSpPr>
          <p:cNvPr name="Group 11" id="11"/>
          <p:cNvGrpSpPr/>
          <p:nvPr/>
        </p:nvGrpSpPr>
        <p:grpSpPr>
          <a:xfrm rot="0">
            <a:off x="1719066" y="3348417"/>
            <a:ext cx="6586783" cy="516224"/>
            <a:chOff x="0" y="0"/>
            <a:chExt cx="8912540" cy="698500"/>
          </a:xfrm>
        </p:grpSpPr>
        <p:sp>
          <p:nvSpPr>
            <p:cNvPr name="Freeform 12" id="12"/>
            <p:cNvSpPr/>
            <p:nvPr/>
          </p:nvSpPr>
          <p:spPr>
            <a:xfrm flipH="false" flipV="false" rot="0">
              <a:off x="2483" y="0"/>
              <a:ext cx="8907574" cy="698500"/>
            </a:xfrm>
            <a:custGeom>
              <a:avLst/>
              <a:gdLst/>
              <a:ahLst/>
              <a:cxnLst/>
              <a:rect r="r" b="b" t="t" l="l"/>
              <a:pathLst>
                <a:path h="698500" w="8907574">
                  <a:moveTo>
                    <a:pt x="8903555" y="360425"/>
                  </a:moveTo>
                  <a:lnTo>
                    <a:pt x="8713359" y="687325"/>
                  </a:lnTo>
                  <a:cubicBezTo>
                    <a:pt x="8709333" y="694244"/>
                    <a:pt x="8701932" y="698500"/>
                    <a:pt x="8693927" y="698500"/>
                  </a:cubicBezTo>
                  <a:lnTo>
                    <a:pt x="213646" y="698500"/>
                  </a:lnTo>
                  <a:cubicBezTo>
                    <a:pt x="205641" y="698500"/>
                    <a:pt x="198241" y="694244"/>
                    <a:pt x="194215" y="687325"/>
                  </a:cubicBezTo>
                  <a:lnTo>
                    <a:pt x="4019" y="360425"/>
                  </a:lnTo>
                  <a:cubicBezTo>
                    <a:pt x="0" y="353517"/>
                    <a:pt x="0" y="344983"/>
                    <a:pt x="4019" y="338075"/>
                  </a:cubicBezTo>
                  <a:lnTo>
                    <a:pt x="194215" y="11175"/>
                  </a:lnTo>
                  <a:cubicBezTo>
                    <a:pt x="198241" y="4256"/>
                    <a:pt x="205641" y="0"/>
                    <a:pt x="213646" y="0"/>
                  </a:cubicBezTo>
                  <a:lnTo>
                    <a:pt x="8693927" y="0"/>
                  </a:lnTo>
                  <a:cubicBezTo>
                    <a:pt x="8701932" y="0"/>
                    <a:pt x="8709333" y="4256"/>
                    <a:pt x="8713359" y="11175"/>
                  </a:cubicBezTo>
                  <a:lnTo>
                    <a:pt x="8903555" y="338075"/>
                  </a:lnTo>
                  <a:cubicBezTo>
                    <a:pt x="8907574" y="344983"/>
                    <a:pt x="8907574" y="353517"/>
                    <a:pt x="8903555" y="360425"/>
                  </a:cubicBezTo>
                  <a:close/>
                </a:path>
              </a:pathLst>
            </a:custGeom>
            <a:solidFill>
              <a:srgbClr val="000B5D"/>
            </a:solidFill>
          </p:spPr>
        </p:sp>
        <p:sp>
          <p:nvSpPr>
            <p:cNvPr name="TextBox 13" id="13"/>
            <p:cNvSpPr txBox="true"/>
            <p:nvPr/>
          </p:nvSpPr>
          <p:spPr>
            <a:xfrm>
              <a:off x="114300" y="19050"/>
              <a:ext cx="8683940" cy="679450"/>
            </a:xfrm>
            <a:prstGeom prst="rect">
              <a:avLst/>
            </a:prstGeom>
          </p:spPr>
          <p:txBody>
            <a:bodyPr anchor="ctr" rtlCol="false" tIns="50800" lIns="50800" bIns="50800" rIns="50800"/>
            <a:lstStyle/>
            <a:p>
              <a:pPr algn="ctr">
                <a:lnSpc>
                  <a:spcPts val="2376"/>
                </a:lnSpc>
              </a:pPr>
            </a:p>
          </p:txBody>
        </p:sp>
      </p:grpSp>
      <p:grpSp>
        <p:nvGrpSpPr>
          <p:cNvPr name="Group 14" id="14"/>
          <p:cNvGrpSpPr/>
          <p:nvPr/>
        </p:nvGrpSpPr>
        <p:grpSpPr>
          <a:xfrm rot="0">
            <a:off x="1682031" y="2407519"/>
            <a:ext cx="14578438" cy="719390"/>
            <a:chOff x="0" y="0"/>
            <a:chExt cx="14155106" cy="698500"/>
          </a:xfrm>
        </p:grpSpPr>
        <p:sp>
          <p:nvSpPr>
            <p:cNvPr name="Freeform 15" id="15"/>
            <p:cNvSpPr/>
            <p:nvPr/>
          </p:nvSpPr>
          <p:spPr>
            <a:xfrm flipH="false" flipV="false" rot="0">
              <a:off x="1122" y="0"/>
              <a:ext cx="14152864" cy="698500"/>
            </a:xfrm>
            <a:custGeom>
              <a:avLst/>
              <a:gdLst/>
              <a:ahLst/>
              <a:cxnLst/>
              <a:rect r="r" b="b" t="t" l="l"/>
              <a:pathLst>
                <a:path h="698500" w="14152864">
                  <a:moveTo>
                    <a:pt x="14151047" y="354299"/>
                  </a:moveTo>
                  <a:lnTo>
                    <a:pt x="13953722" y="693451"/>
                  </a:lnTo>
                  <a:cubicBezTo>
                    <a:pt x="13951904" y="696577"/>
                    <a:pt x="13948560" y="698500"/>
                    <a:pt x="13944943" y="698500"/>
                  </a:cubicBezTo>
                  <a:lnTo>
                    <a:pt x="207920" y="698500"/>
                  </a:lnTo>
                  <a:cubicBezTo>
                    <a:pt x="204303" y="698500"/>
                    <a:pt x="200959" y="696577"/>
                    <a:pt x="199140" y="693451"/>
                  </a:cubicBezTo>
                  <a:lnTo>
                    <a:pt x="1816" y="354299"/>
                  </a:lnTo>
                  <a:cubicBezTo>
                    <a:pt x="0" y="351178"/>
                    <a:pt x="0" y="347322"/>
                    <a:pt x="1816" y="344201"/>
                  </a:cubicBezTo>
                  <a:lnTo>
                    <a:pt x="199140" y="5049"/>
                  </a:lnTo>
                  <a:cubicBezTo>
                    <a:pt x="200959" y="1923"/>
                    <a:pt x="204303" y="0"/>
                    <a:pt x="207920" y="0"/>
                  </a:cubicBezTo>
                  <a:lnTo>
                    <a:pt x="13944943" y="0"/>
                  </a:lnTo>
                  <a:cubicBezTo>
                    <a:pt x="13948560" y="0"/>
                    <a:pt x="13951904" y="1923"/>
                    <a:pt x="13953722" y="5049"/>
                  </a:cubicBezTo>
                  <a:lnTo>
                    <a:pt x="14151047" y="344201"/>
                  </a:lnTo>
                  <a:cubicBezTo>
                    <a:pt x="14152864" y="347322"/>
                    <a:pt x="14152864" y="351178"/>
                    <a:pt x="14151047" y="354299"/>
                  </a:cubicBezTo>
                  <a:close/>
                </a:path>
              </a:pathLst>
            </a:custGeom>
            <a:solidFill>
              <a:srgbClr val="FFFFFF"/>
            </a:solidFill>
            <a:ln w="57150" cap="sq">
              <a:solidFill>
                <a:srgbClr val="000B5D"/>
              </a:solidFill>
              <a:prstDash val="solid"/>
              <a:miter/>
            </a:ln>
          </p:spPr>
        </p:sp>
        <p:sp>
          <p:nvSpPr>
            <p:cNvPr name="TextBox 16" id="16"/>
            <p:cNvSpPr txBox="true"/>
            <p:nvPr/>
          </p:nvSpPr>
          <p:spPr>
            <a:xfrm>
              <a:off x="114300" y="19050"/>
              <a:ext cx="13926506" cy="679450"/>
            </a:xfrm>
            <a:prstGeom prst="rect">
              <a:avLst/>
            </a:prstGeom>
          </p:spPr>
          <p:txBody>
            <a:bodyPr anchor="ctr" rtlCol="false" tIns="50800" lIns="50800" bIns="50800" rIns="50800"/>
            <a:lstStyle/>
            <a:p>
              <a:pPr algn="ctr">
                <a:lnSpc>
                  <a:spcPts val="2376"/>
                </a:lnSpc>
              </a:pPr>
            </a:p>
          </p:txBody>
        </p:sp>
      </p:grpSp>
      <p:grpSp>
        <p:nvGrpSpPr>
          <p:cNvPr name="Group 17" id="17"/>
          <p:cNvGrpSpPr/>
          <p:nvPr/>
        </p:nvGrpSpPr>
        <p:grpSpPr>
          <a:xfrm rot="0">
            <a:off x="1682031" y="3689058"/>
            <a:ext cx="14578438" cy="719390"/>
            <a:chOff x="0" y="0"/>
            <a:chExt cx="14155106" cy="698500"/>
          </a:xfrm>
        </p:grpSpPr>
        <p:sp>
          <p:nvSpPr>
            <p:cNvPr name="Freeform 18" id="18"/>
            <p:cNvSpPr/>
            <p:nvPr/>
          </p:nvSpPr>
          <p:spPr>
            <a:xfrm flipH="false" flipV="false" rot="0">
              <a:off x="1122" y="0"/>
              <a:ext cx="14152864" cy="698500"/>
            </a:xfrm>
            <a:custGeom>
              <a:avLst/>
              <a:gdLst/>
              <a:ahLst/>
              <a:cxnLst/>
              <a:rect r="r" b="b" t="t" l="l"/>
              <a:pathLst>
                <a:path h="698500" w="14152864">
                  <a:moveTo>
                    <a:pt x="14151047" y="354299"/>
                  </a:moveTo>
                  <a:lnTo>
                    <a:pt x="13953722" y="693451"/>
                  </a:lnTo>
                  <a:cubicBezTo>
                    <a:pt x="13951904" y="696577"/>
                    <a:pt x="13948560" y="698500"/>
                    <a:pt x="13944943" y="698500"/>
                  </a:cubicBezTo>
                  <a:lnTo>
                    <a:pt x="207920" y="698500"/>
                  </a:lnTo>
                  <a:cubicBezTo>
                    <a:pt x="204303" y="698500"/>
                    <a:pt x="200959" y="696577"/>
                    <a:pt x="199140" y="693451"/>
                  </a:cubicBezTo>
                  <a:lnTo>
                    <a:pt x="1816" y="354299"/>
                  </a:lnTo>
                  <a:cubicBezTo>
                    <a:pt x="0" y="351178"/>
                    <a:pt x="0" y="347322"/>
                    <a:pt x="1816" y="344201"/>
                  </a:cubicBezTo>
                  <a:lnTo>
                    <a:pt x="199140" y="5049"/>
                  </a:lnTo>
                  <a:cubicBezTo>
                    <a:pt x="200959" y="1923"/>
                    <a:pt x="204303" y="0"/>
                    <a:pt x="207920" y="0"/>
                  </a:cubicBezTo>
                  <a:lnTo>
                    <a:pt x="13944943" y="0"/>
                  </a:lnTo>
                  <a:cubicBezTo>
                    <a:pt x="13948560" y="0"/>
                    <a:pt x="13951904" y="1923"/>
                    <a:pt x="13953722" y="5049"/>
                  </a:cubicBezTo>
                  <a:lnTo>
                    <a:pt x="14151047" y="344201"/>
                  </a:lnTo>
                  <a:cubicBezTo>
                    <a:pt x="14152864" y="347322"/>
                    <a:pt x="14152864" y="351178"/>
                    <a:pt x="14151047" y="354299"/>
                  </a:cubicBezTo>
                  <a:close/>
                </a:path>
              </a:pathLst>
            </a:custGeom>
            <a:solidFill>
              <a:srgbClr val="FFFFFF"/>
            </a:solidFill>
            <a:ln w="57150" cap="sq">
              <a:solidFill>
                <a:srgbClr val="000B5D"/>
              </a:solidFill>
              <a:prstDash val="solid"/>
              <a:miter/>
            </a:ln>
          </p:spPr>
        </p:sp>
        <p:sp>
          <p:nvSpPr>
            <p:cNvPr name="TextBox 19" id="19"/>
            <p:cNvSpPr txBox="true"/>
            <p:nvPr/>
          </p:nvSpPr>
          <p:spPr>
            <a:xfrm>
              <a:off x="114300" y="19050"/>
              <a:ext cx="13926506" cy="679450"/>
            </a:xfrm>
            <a:prstGeom prst="rect">
              <a:avLst/>
            </a:prstGeom>
          </p:spPr>
          <p:txBody>
            <a:bodyPr anchor="ctr" rtlCol="false" tIns="50800" lIns="50800" bIns="50800" rIns="50800"/>
            <a:lstStyle/>
            <a:p>
              <a:pPr algn="ctr">
                <a:lnSpc>
                  <a:spcPts val="2376"/>
                </a:lnSpc>
              </a:pPr>
            </a:p>
          </p:txBody>
        </p:sp>
      </p:grpSp>
      <p:grpSp>
        <p:nvGrpSpPr>
          <p:cNvPr name="Group 20" id="20"/>
          <p:cNvGrpSpPr/>
          <p:nvPr/>
        </p:nvGrpSpPr>
        <p:grpSpPr>
          <a:xfrm rot="0">
            <a:off x="1028700" y="1845369"/>
            <a:ext cx="1306662" cy="1122912"/>
            <a:chOff x="0" y="0"/>
            <a:chExt cx="812800" cy="698500"/>
          </a:xfrm>
        </p:grpSpPr>
        <p:sp>
          <p:nvSpPr>
            <p:cNvPr name="Freeform 21" id="21"/>
            <p:cNvSpPr/>
            <p:nvPr/>
          </p:nvSpPr>
          <p:spPr>
            <a:xfrm flipH="false" flipV="false" rot="0">
              <a:off x="12515" y="0"/>
              <a:ext cx="787770" cy="698500"/>
            </a:xfrm>
            <a:custGeom>
              <a:avLst/>
              <a:gdLst/>
              <a:ahLst/>
              <a:cxnLst/>
              <a:rect r="r" b="b" t="t" l="l"/>
              <a:pathLst>
                <a:path h="698500" w="787770">
                  <a:moveTo>
                    <a:pt x="767509" y="405584"/>
                  </a:moveTo>
                  <a:lnTo>
                    <a:pt x="629861" y="642166"/>
                  </a:lnTo>
                  <a:cubicBezTo>
                    <a:pt x="609569" y="677044"/>
                    <a:pt x="572261" y="698500"/>
                    <a:pt x="531910" y="698500"/>
                  </a:cubicBezTo>
                  <a:lnTo>
                    <a:pt x="255860" y="698500"/>
                  </a:lnTo>
                  <a:cubicBezTo>
                    <a:pt x="215509" y="698500"/>
                    <a:pt x="178201" y="677044"/>
                    <a:pt x="157909" y="642166"/>
                  </a:cubicBezTo>
                  <a:lnTo>
                    <a:pt x="20261" y="405584"/>
                  </a:lnTo>
                  <a:cubicBezTo>
                    <a:pt x="0" y="370760"/>
                    <a:pt x="0" y="327740"/>
                    <a:pt x="20261" y="292916"/>
                  </a:cubicBezTo>
                  <a:lnTo>
                    <a:pt x="157909" y="56334"/>
                  </a:lnTo>
                  <a:cubicBezTo>
                    <a:pt x="178201" y="21456"/>
                    <a:pt x="215509" y="0"/>
                    <a:pt x="255860" y="0"/>
                  </a:cubicBezTo>
                  <a:lnTo>
                    <a:pt x="531910" y="0"/>
                  </a:lnTo>
                  <a:cubicBezTo>
                    <a:pt x="572261" y="0"/>
                    <a:pt x="609569" y="21456"/>
                    <a:pt x="629861" y="56334"/>
                  </a:cubicBezTo>
                  <a:lnTo>
                    <a:pt x="767509" y="292916"/>
                  </a:lnTo>
                  <a:cubicBezTo>
                    <a:pt x="787770" y="327740"/>
                    <a:pt x="787770" y="370760"/>
                    <a:pt x="767509" y="405584"/>
                  </a:cubicBezTo>
                  <a:close/>
                </a:path>
              </a:pathLst>
            </a:custGeom>
            <a:solidFill>
              <a:srgbClr val="FFFFFF"/>
            </a:solidFill>
          </p:spPr>
        </p:sp>
        <p:sp>
          <p:nvSpPr>
            <p:cNvPr name="TextBox 22" id="2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23" id="23"/>
          <p:cNvGrpSpPr/>
          <p:nvPr/>
        </p:nvGrpSpPr>
        <p:grpSpPr>
          <a:xfrm rot="0">
            <a:off x="1028700" y="3126909"/>
            <a:ext cx="1306662" cy="1122912"/>
            <a:chOff x="0" y="0"/>
            <a:chExt cx="812800" cy="698500"/>
          </a:xfrm>
        </p:grpSpPr>
        <p:sp>
          <p:nvSpPr>
            <p:cNvPr name="Freeform 24" id="24"/>
            <p:cNvSpPr/>
            <p:nvPr/>
          </p:nvSpPr>
          <p:spPr>
            <a:xfrm flipH="false" flipV="false" rot="0">
              <a:off x="12515" y="0"/>
              <a:ext cx="787770" cy="698500"/>
            </a:xfrm>
            <a:custGeom>
              <a:avLst/>
              <a:gdLst/>
              <a:ahLst/>
              <a:cxnLst/>
              <a:rect r="r" b="b" t="t" l="l"/>
              <a:pathLst>
                <a:path h="698500" w="787770">
                  <a:moveTo>
                    <a:pt x="767509" y="405584"/>
                  </a:moveTo>
                  <a:lnTo>
                    <a:pt x="629861" y="642166"/>
                  </a:lnTo>
                  <a:cubicBezTo>
                    <a:pt x="609569" y="677044"/>
                    <a:pt x="572261" y="698500"/>
                    <a:pt x="531910" y="698500"/>
                  </a:cubicBezTo>
                  <a:lnTo>
                    <a:pt x="255860" y="698500"/>
                  </a:lnTo>
                  <a:cubicBezTo>
                    <a:pt x="215509" y="698500"/>
                    <a:pt x="178201" y="677044"/>
                    <a:pt x="157909" y="642166"/>
                  </a:cubicBezTo>
                  <a:lnTo>
                    <a:pt x="20261" y="405584"/>
                  </a:lnTo>
                  <a:cubicBezTo>
                    <a:pt x="0" y="370760"/>
                    <a:pt x="0" y="327740"/>
                    <a:pt x="20261" y="292916"/>
                  </a:cubicBezTo>
                  <a:lnTo>
                    <a:pt x="157909" y="56334"/>
                  </a:lnTo>
                  <a:cubicBezTo>
                    <a:pt x="178201" y="21456"/>
                    <a:pt x="215509" y="0"/>
                    <a:pt x="255860" y="0"/>
                  </a:cubicBezTo>
                  <a:lnTo>
                    <a:pt x="531910" y="0"/>
                  </a:lnTo>
                  <a:cubicBezTo>
                    <a:pt x="572261" y="0"/>
                    <a:pt x="609569" y="21456"/>
                    <a:pt x="629861" y="56334"/>
                  </a:cubicBezTo>
                  <a:lnTo>
                    <a:pt x="767509" y="292916"/>
                  </a:lnTo>
                  <a:cubicBezTo>
                    <a:pt x="787770" y="327740"/>
                    <a:pt x="787770" y="370760"/>
                    <a:pt x="767509" y="405584"/>
                  </a:cubicBezTo>
                  <a:close/>
                </a:path>
              </a:pathLst>
            </a:custGeom>
            <a:solidFill>
              <a:srgbClr val="FFFFFF"/>
            </a:solidFill>
          </p:spPr>
        </p:sp>
        <p:sp>
          <p:nvSpPr>
            <p:cNvPr name="TextBox 25" id="25"/>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26" id="26"/>
          <p:cNvGrpSpPr/>
          <p:nvPr/>
        </p:nvGrpSpPr>
        <p:grpSpPr>
          <a:xfrm rot="0">
            <a:off x="1081334" y="1891295"/>
            <a:ext cx="1201394" cy="1032448"/>
            <a:chOff x="0" y="0"/>
            <a:chExt cx="812800" cy="698500"/>
          </a:xfrm>
        </p:grpSpPr>
        <p:sp>
          <p:nvSpPr>
            <p:cNvPr name="Freeform 27" id="27"/>
            <p:cNvSpPr/>
            <p:nvPr/>
          </p:nvSpPr>
          <p:spPr>
            <a:xfrm flipH="false" flipV="false" rot="0">
              <a:off x="13612" y="0"/>
              <a:ext cx="785576" cy="698500"/>
            </a:xfrm>
            <a:custGeom>
              <a:avLst/>
              <a:gdLst/>
              <a:ahLst/>
              <a:cxnLst/>
              <a:rect r="r" b="b" t="t" l="l"/>
              <a:pathLst>
                <a:path h="698500" w="785576">
                  <a:moveTo>
                    <a:pt x="763540" y="410520"/>
                  </a:moveTo>
                  <a:lnTo>
                    <a:pt x="631636" y="637230"/>
                  </a:lnTo>
                  <a:cubicBezTo>
                    <a:pt x="609565" y="675164"/>
                    <a:pt x="568989" y="698500"/>
                    <a:pt x="525103" y="698500"/>
                  </a:cubicBezTo>
                  <a:lnTo>
                    <a:pt x="260473" y="698500"/>
                  </a:lnTo>
                  <a:cubicBezTo>
                    <a:pt x="216587" y="698500"/>
                    <a:pt x="176011" y="675164"/>
                    <a:pt x="153940" y="637230"/>
                  </a:cubicBezTo>
                  <a:lnTo>
                    <a:pt x="22036" y="410520"/>
                  </a:lnTo>
                  <a:cubicBezTo>
                    <a:pt x="0" y="372645"/>
                    <a:pt x="0" y="325855"/>
                    <a:pt x="22036" y="287980"/>
                  </a:cubicBezTo>
                  <a:lnTo>
                    <a:pt x="153940" y="61270"/>
                  </a:lnTo>
                  <a:cubicBezTo>
                    <a:pt x="176011" y="23336"/>
                    <a:pt x="216587" y="0"/>
                    <a:pt x="260473" y="0"/>
                  </a:cubicBezTo>
                  <a:lnTo>
                    <a:pt x="525103" y="0"/>
                  </a:lnTo>
                  <a:cubicBezTo>
                    <a:pt x="568989" y="0"/>
                    <a:pt x="609565" y="23336"/>
                    <a:pt x="631636" y="61270"/>
                  </a:cubicBezTo>
                  <a:lnTo>
                    <a:pt x="763540" y="287980"/>
                  </a:lnTo>
                  <a:cubicBezTo>
                    <a:pt x="785576" y="325855"/>
                    <a:pt x="785576" y="372645"/>
                    <a:pt x="763540" y="410520"/>
                  </a:cubicBezTo>
                  <a:close/>
                </a:path>
              </a:pathLst>
            </a:custGeom>
            <a:solidFill>
              <a:srgbClr val="000B5D"/>
            </a:solidFill>
          </p:spPr>
        </p:sp>
        <p:sp>
          <p:nvSpPr>
            <p:cNvPr name="TextBox 28" id="28"/>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29" id="29"/>
          <p:cNvGrpSpPr/>
          <p:nvPr/>
        </p:nvGrpSpPr>
        <p:grpSpPr>
          <a:xfrm rot="0">
            <a:off x="1081334" y="3172834"/>
            <a:ext cx="1201394" cy="1032448"/>
            <a:chOff x="0" y="0"/>
            <a:chExt cx="812800" cy="698500"/>
          </a:xfrm>
        </p:grpSpPr>
        <p:sp>
          <p:nvSpPr>
            <p:cNvPr name="Freeform 30" id="30"/>
            <p:cNvSpPr/>
            <p:nvPr/>
          </p:nvSpPr>
          <p:spPr>
            <a:xfrm flipH="false" flipV="false" rot="0">
              <a:off x="13612" y="0"/>
              <a:ext cx="785576" cy="698500"/>
            </a:xfrm>
            <a:custGeom>
              <a:avLst/>
              <a:gdLst/>
              <a:ahLst/>
              <a:cxnLst/>
              <a:rect r="r" b="b" t="t" l="l"/>
              <a:pathLst>
                <a:path h="698500" w="785576">
                  <a:moveTo>
                    <a:pt x="763540" y="410520"/>
                  </a:moveTo>
                  <a:lnTo>
                    <a:pt x="631636" y="637230"/>
                  </a:lnTo>
                  <a:cubicBezTo>
                    <a:pt x="609565" y="675164"/>
                    <a:pt x="568989" y="698500"/>
                    <a:pt x="525103" y="698500"/>
                  </a:cubicBezTo>
                  <a:lnTo>
                    <a:pt x="260473" y="698500"/>
                  </a:lnTo>
                  <a:cubicBezTo>
                    <a:pt x="216587" y="698500"/>
                    <a:pt x="176011" y="675164"/>
                    <a:pt x="153940" y="637230"/>
                  </a:cubicBezTo>
                  <a:lnTo>
                    <a:pt x="22036" y="410520"/>
                  </a:lnTo>
                  <a:cubicBezTo>
                    <a:pt x="0" y="372645"/>
                    <a:pt x="0" y="325855"/>
                    <a:pt x="22036" y="287980"/>
                  </a:cubicBezTo>
                  <a:lnTo>
                    <a:pt x="153940" y="61270"/>
                  </a:lnTo>
                  <a:cubicBezTo>
                    <a:pt x="176011" y="23336"/>
                    <a:pt x="216587" y="0"/>
                    <a:pt x="260473" y="0"/>
                  </a:cubicBezTo>
                  <a:lnTo>
                    <a:pt x="525103" y="0"/>
                  </a:lnTo>
                  <a:cubicBezTo>
                    <a:pt x="568989" y="0"/>
                    <a:pt x="609565" y="23336"/>
                    <a:pt x="631636" y="61270"/>
                  </a:cubicBezTo>
                  <a:lnTo>
                    <a:pt x="763540" y="287980"/>
                  </a:lnTo>
                  <a:cubicBezTo>
                    <a:pt x="785576" y="325855"/>
                    <a:pt x="785576" y="372645"/>
                    <a:pt x="763540" y="410520"/>
                  </a:cubicBezTo>
                  <a:close/>
                </a:path>
              </a:pathLst>
            </a:custGeom>
            <a:solidFill>
              <a:srgbClr val="000B5D"/>
            </a:solidFill>
          </p:spPr>
        </p:sp>
        <p:sp>
          <p:nvSpPr>
            <p:cNvPr name="TextBox 31" id="31"/>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32" id="32"/>
          <p:cNvGrpSpPr/>
          <p:nvPr/>
        </p:nvGrpSpPr>
        <p:grpSpPr>
          <a:xfrm rot="0">
            <a:off x="1719066" y="4629956"/>
            <a:ext cx="6586783" cy="516224"/>
            <a:chOff x="0" y="0"/>
            <a:chExt cx="8912540" cy="698500"/>
          </a:xfrm>
        </p:grpSpPr>
        <p:sp>
          <p:nvSpPr>
            <p:cNvPr name="Freeform 33" id="33"/>
            <p:cNvSpPr/>
            <p:nvPr/>
          </p:nvSpPr>
          <p:spPr>
            <a:xfrm flipH="false" flipV="false" rot="0">
              <a:off x="2483" y="0"/>
              <a:ext cx="8907574" cy="698500"/>
            </a:xfrm>
            <a:custGeom>
              <a:avLst/>
              <a:gdLst/>
              <a:ahLst/>
              <a:cxnLst/>
              <a:rect r="r" b="b" t="t" l="l"/>
              <a:pathLst>
                <a:path h="698500" w="8907574">
                  <a:moveTo>
                    <a:pt x="8903555" y="360425"/>
                  </a:moveTo>
                  <a:lnTo>
                    <a:pt x="8713359" y="687325"/>
                  </a:lnTo>
                  <a:cubicBezTo>
                    <a:pt x="8709333" y="694244"/>
                    <a:pt x="8701932" y="698500"/>
                    <a:pt x="8693927" y="698500"/>
                  </a:cubicBezTo>
                  <a:lnTo>
                    <a:pt x="213646" y="698500"/>
                  </a:lnTo>
                  <a:cubicBezTo>
                    <a:pt x="205641" y="698500"/>
                    <a:pt x="198241" y="694244"/>
                    <a:pt x="194215" y="687325"/>
                  </a:cubicBezTo>
                  <a:lnTo>
                    <a:pt x="4019" y="360425"/>
                  </a:lnTo>
                  <a:cubicBezTo>
                    <a:pt x="0" y="353517"/>
                    <a:pt x="0" y="344983"/>
                    <a:pt x="4019" y="338075"/>
                  </a:cubicBezTo>
                  <a:lnTo>
                    <a:pt x="194215" y="11175"/>
                  </a:lnTo>
                  <a:cubicBezTo>
                    <a:pt x="198241" y="4256"/>
                    <a:pt x="205641" y="0"/>
                    <a:pt x="213646" y="0"/>
                  </a:cubicBezTo>
                  <a:lnTo>
                    <a:pt x="8693927" y="0"/>
                  </a:lnTo>
                  <a:cubicBezTo>
                    <a:pt x="8701932" y="0"/>
                    <a:pt x="8709333" y="4256"/>
                    <a:pt x="8713359" y="11175"/>
                  </a:cubicBezTo>
                  <a:lnTo>
                    <a:pt x="8903555" y="338075"/>
                  </a:lnTo>
                  <a:cubicBezTo>
                    <a:pt x="8907574" y="344983"/>
                    <a:pt x="8907574" y="353517"/>
                    <a:pt x="8903555" y="360425"/>
                  </a:cubicBezTo>
                  <a:close/>
                </a:path>
              </a:pathLst>
            </a:custGeom>
            <a:solidFill>
              <a:srgbClr val="000B5D"/>
            </a:solidFill>
          </p:spPr>
        </p:sp>
        <p:sp>
          <p:nvSpPr>
            <p:cNvPr name="TextBox 34" id="34"/>
            <p:cNvSpPr txBox="true"/>
            <p:nvPr/>
          </p:nvSpPr>
          <p:spPr>
            <a:xfrm>
              <a:off x="114300" y="19050"/>
              <a:ext cx="8683940" cy="679450"/>
            </a:xfrm>
            <a:prstGeom prst="rect">
              <a:avLst/>
            </a:prstGeom>
          </p:spPr>
          <p:txBody>
            <a:bodyPr anchor="ctr" rtlCol="false" tIns="50800" lIns="50800" bIns="50800" rIns="50800"/>
            <a:lstStyle/>
            <a:p>
              <a:pPr algn="ctr">
                <a:lnSpc>
                  <a:spcPts val="2376"/>
                </a:lnSpc>
              </a:pPr>
            </a:p>
          </p:txBody>
        </p:sp>
      </p:grpSp>
      <p:grpSp>
        <p:nvGrpSpPr>
          <p:cNvPr name="Group 35" id="35"/>
          <p:cNvGrpSpPr/>
          <p:nvPr/>
        </p:nvGrpSpPr>
        <p:grpSpPr>
          <a:xfrm rot="0">
            <a:off x="1719066" y="5911181"/>
            <a:ext cx="6586783" cy="516224"/>
            <a:chOff x="0" y="0"/>
            <a:chExt cx="8912540" cy="698500"/>
          </a:xfrm>
        </p:grpSpPr>
        <p:sp>
          <p:nvSpPr>
            <p:cNvPr name="Freeform 36" id="36"/>
            <p:cNvSpPr/>
            <p:nvPr/>
          </p:nvSpPr>
          <p:spPr>
            <a:xfrm flipH="false" flipV="false" rot="0">
              <a:off x="2483" y="0"/>
              <a:ext cx="8907574" cy="698500"/>
            </a:xfrm>
            <a:custGeom>
              <a:avLst/>
              <a:gdLst/>
              <a:ahLst/>
              <a:cxnLst/>
              <a:rect r="r" b="b" t="t" l="l"/>
              <a:pathLst>
                <a:path h="698500" w="8907574">
                  <a:moveTo>
                    <a:pt x="8903555" y="360425"/>
                  </a:moveTo>
                  <a:lnTo>
                    <a:pt x="8713359" y="687325"/>
                  </a:lnTo>
                  <a:cubicBezTo>
                    <a:pt x="8709333" y="694244"/>
                    <a:pt x="8701932" y="698500"/>
                    <a:pt x="8693927" y="698500"/>
                  </a:cubicBezTo>
                  <a:lnTo>
                    <a:pt x="213646" y="698500"/>
                  </a:lnTo>
                  <a:cubicBezTo>
                    <a:pt x="205641" y="698500"/>
                    <a:pt x="198241" y="694244"/>
                    <a:pt x="194215" y="687325"/>
                  </a:cubicBezTo>
                  <a:lnTo>
                    <a:pt x="4019" y="360425"/>
                  </a:lnTo>
                  <a:cubicBezTo>
                    <a:pt x="0" y="353517"/>
                    <a:pt x="0" y="344983"/>
                    <a:pt x="4019" y="338075"/>
                  </a:cubicBezTo>
                  <a:lnTo>
                    <a:pt x="194215" y="11175"/>
                  </a:lnTo>
                  <a:cubicBezTo>
                    <a:pt x="198241" y="4256"/>
                    <a:pt x="205641" y="0"/>
                    <a:pt x="213646" y="0"/>
                  </a:cubicBezTo>
                  <a:lnTo>
                    <a:pt x="8693927" y="0"/>
                  </a:lnTo>
                  <a:cubicBezTo>
                    <a:pt x="8701932" y="0"/>
                    <a:pt x="8709333" y="4256"/>
                    <a:pt x="8713359" y="11175"/>
                  </a:cubicBezTo>
                  <a:lnTo>
                    <a:pt x="8903555" y="338075"/>
                  </a:lnTo>
                  <a:cubicBezTo>
                    <a:pt x="8907574" y="344983"/>
                    <a:pt x="8907574" y="353517"/>
                    <a:pt x="8903555" y="360425"/>
                  </a:cubicBezTo>
                  <a:close/>
                </a:path>
              </a:pathLst>
            </a:custGeom>
            <a:solidFill>
              <a:srgbClr val="000B5D"/>
            </a:solidFill>
          </p:spPr>
        </p:sp>
        <p:sp>
          <p:nvSpPr>
            <p:cNvPr name="TextBox 37" id="37"/>
            <p:cNvSpPr txBox="true"/>
            <p:nvPr/>
          </p:nvSpPr>
          <p:spPr>
            <a:xfrm>
              <a:off x="114300" y="19050"/>
              <a:ext cx="8683940" cy="679450"/>
            </a:xfrm>
            <a:prstGeom prst="rect">
              <a:avLst/>
            </a:prstGeom>
          </p:spPr>
          <p:txBody>
            <a:bodyPr anchor="ctr" rtlCol="false" tIns="50800" lIns="50800" bIns="50800" rIns="50800"/>
            <a:lstStyle/>
            <a:p>
              <a:pPr algn="ctr">
                <a:lnSpc>
                  <a:spcPts val="2376"/>
                </a:lnSpc>
              </a:pPr>
            </a:p>
          </p:txBody>
        </p:sp>
      </p:grpSp>
      <p:grpSp>
        <p:nvGrpSpPr>
          <p:cNvPr name="Group 38" id="38"/>
          <p:cNvGrpSpPr/>
          <p:nvPr/>
        </p:nvGrpSpPr>
        <p:grpSpPr>
          <a:xfrm rot="0">
            <a:off x="1682031" y="4970597"/>
            <a:ext cx="14578438" cy="719390"/>
            <a:chOff x="0" y="0"/>
            <a:chExt cx="14155106" cy="698500"/>
          </a:xfrm>
        </p:grpSpPr>
        <p:sp>
          <p:nvSpPr>
            <p:cNvPr name="Freeform 39" id="39"/>
            <p:cNvSpPr/>
            <p:nvPr/>
          </p:nvSpPr>
          <p:spPr>
            <a:xfrm flipH="false" flipV="false" rot="0">
              <a:off x="1122" y="0"/>
              <a:ext cx="14152864" cy="698500"/>
            </a:xfrm>
            <a:custGeom>
              <a:avLst/>
              <a:gdLst/>
              <a:ahLst/>
              <a:cxnLst/>
              <a:rect r="r" b="b" t="t" l="l"/>
              <a:pathLst>
                <a:path h="698500" w="14152864">
                  <a:moveTo>
                    <a:pt x="14151047" y="354299"/>
                  </a:moveTo>
                  <a:lnTo>
                    <a:pt x="13953722" y="693451"/>
                  </a:lnTo>
                  <a:cubicBezTo>
                    <a:pt x="13951904" y="696577"/>
                    <a:pt x="13948560" y="698500"/>
                    <a:pt x="13944943" y="698500"/>
                  </a:cubicBezTo>
                  <a:lnTo>
                    <a:pt x="207920" y="698500"/>
                  </a:lnTo>
                  <a:cubicBezTo>
                    <a:pt x="204303" y="698500"/>
                    <a:pt x="200959" y="696577"/>
                    <a:pt x="199140" y="693451"/>
                  </a:cubicBezTo>
                  <a:lnTo>
                    <a:pt x="1816" y="354299"/>
                  </a:lnTo>
                  <a:cubicBezTo>
                    <a:pt x="0" y="351178"/>
                    <a:pt x="0" y="347322"/>
                    <a:pt x="1816" y="344201"/>
                  </a:cubicBezTo>
                  <a:lnTo>
                    <a:pt x="199140" y="5049"/>
                  </a:lnTo>
                  <a:cubicBezTo>
                    <a:pt x="200959" y="1923"/>
                    <a:pt x="204303" y="0"/>
                    <a:pt x="207920" y="0"/>
                  </a:cubicBezTo>
                  <a:lnTo>
                    <a:pt x="13944943" y="0"/>
                  </a:lnTo>
                  <a:cubicBezTo>
                    <a:pt x="13948560" y="0"/>
                    <a:pt x="13951904" y="1923"/>
                    <a:pt x="13953722" y="5049"/>
                  </a:cubicBezTo>
                  <a:lnTo>
                    <a:pt x="14151047" y="344201"/>
                  </a:lnTo>
                  <a:cubicBezTo>
                    <a:pt x="14152864" y="347322"/>
                    <a:pt x="14152864" y="351178"/>
                    <a:pt x="14151047" y="354299"/>
                  </a:cubicBezTo>
                  <a:close/>
                </a:path>
              </a:pathLst>
            </a:custGeom>
            <a:solidFill>
              <a:srgbClr val="FFFFFF"/>
            </a:solidFill>
            <a:ln w="57150" cap="sq">
              <a:solidFill>
                <a:srgbClr val="000B5D"/>
              </a:solidFill>
              <a:prstDash val="solid"/>
              <a:miter/>
            </a:ln>
          </p:spPr>
        </p:sp>
        <p:sp>
          <p:nvSpPr>
            <p:cNvPr name="TextBox 40" id="40"/>
            <p:cNvSpPr txBox="true"/>
            <p:nvPr/>
          </p:nvSpPr>
          <p:spPr>
            <a:xfrm>
              <a:off x="114300" y="19050"/>
              <a:ext cx="13926506" cy="679450"/>
            </a:xfrm>
            <a:prstGeom prst="rect">
              <a:avLst/>
            </a:prstGeom>
          </p:spPr>
          <p:txBody>
            <a:bodyPr anchor="ctr" rtlCol="false" tIns="50800" lIns="50800" bIns="50800" rIns="50800"/>
            <a:lstStyle/>
            <a:p>
              <a:pPr algn="ctr">
                <a:lnSpc>
                  <a:spcPts val="2376"/>
                </a:lnSpc>
              </a:pPr>
            </a:p>
          </p:txBody>
        </p:sp>
      </p:grpSp>
      <p:grpSp>
        <p:nvGrpSpPr>
          <p:cNvPr name="Group 41" id="41"/>
          <p:cNvGrpSpPr/>
          <p:nvPr/>
        </p:nvGrpSpPr>
        <p:grpSpPr>
          <a:xfrm rot="0">
            <a:off x="1682031" y="6251822"/>
            <a:ext cx="14578438" cy="719390"/>
            <a:chOff x="0" y="0"/>
            <a:chExt cx="14155106" cy="698500"/>
          </a:xfrm>
        </p:grpSpPr>
        <p:sp>
          <p:nvSpPr>
            <p:cNvPr name="Freeform 42" id="42"/>
            <p:cNvSpPr/>
            <p:nvPr/>
          </p:nvSpPr>
          <p:spPr>
            <a:xfrm flipH="false" flipV="false" rot="0">
              <a:off x="1122" y="0"/>
              <a:ext cx="14152864" cy="698500"/>
            </a:xfrm>
            <a:custGeom>
              <a:avLst/>
              <a:gdLst/>
              <a:ahLst/>
              <a:cxnLst/>
              <a:rect r="r" b="b" t="t" l="l"/>
              <a:pathLst>
                <a:path h="698500" w="14152864">
                  <a:moveTo>
                    <a:pt x="14151047" y="354299"/>
                  </a:moveTo>
                  <a:lnTo>
                    <a:pt x="13953722" y="693451"/>
                  </a:lnTo>
                  <a:cubicBezTo>
                    <a:pt x="13951904" y="696577"/>
                    <a:pt x="13948560" y="698500"/>
                    <a:pt x="13944943" y="698500"/>
                  </a:cubicBezTo>
                  <a:lnTo>
                    <a:pt x="207920" y="698500"/>
                  </a:lnTo>
                  <a:cubicBezTo>
                    <a:pt x="204303" y="698500"/>
                    <a:pt x="200959" y="696577"/>
                    <a:pt x="199140" y="693451"/>
                  </a:cubicBezTo>
                  <a:lnTo>
                    <a:pt x="1816" y="354299"/>
                  </a:lnTo>
                  <a:cubicBezTo>
                    <a:pt x="0" y="351178"/>
                    <a:pt x="0" y="347322"/>
                    <a:pt x="1816" y="344201"/>
                  </a:cubicBezTo>
                  <a:lnTo>
                    <a:pt x="199140" y="5049"/>
                  </a:lnTo>
                  <a:cubicBezTo>
                    <a:pt x="200959" y="1923"/>
                    <a:pt x="204303" y="0"/>
                    <a:pt x="207920" y="0"/>
                  </a:cubicBezTo>
                  <a:lnTo>
                    <a:pt x="13944943" y="0"/>
                  </a:lnTo>
                  <a:cubicBezTo>
                    <a:pt x="13948560" y="0"/>
                    <a:pt x="13951904" y="1923"/>
                    <a:pt x="13953722" y="5049"/>
                  </a:cubicBezTo>
                  <a:lnTo>
                    <a:pt x="14151047" y="344201"/>
                  </a:lnTo>
                  <a:cubicBezTo>
                    <a:pt x="14152864" y="347322"/>
                    <a:pt x="14152864" y="351178"/>
                    <a:pt x="14151047" y="354299"/>
                  </a:cubicBezTo>
                  <a:close/>
                </a:path>
              </a:pathLst>
            </a:custGeom>
            <a:solidFill>
              <a:srgbClr val="FFFFFF"/>
            </a:solidFill>
            <a:ln w="57150" cap="sq">
              <a:solidFill>
                <a:srgbClr val="000B5D"/>
              </a:solidFill>
              <a:prstDash val="solid"/>
              <a:miter/>
            </a:ln>
          </p:spPr>
        </p:sp>
        <p:sp>
          <p:nvSpPr>
            <p:cNvPr name="TextBox 43" id="43"/>
            <p:cNvSpPr txBox="true"/>
            <p:nvPr/>
          </p:nvSpPr>
          <p:spPr>
            <a:xfrm>
              <a:off x="114300" y="19050"/>
              <a:ext cx="13926506" cy="679450"/>
            </a:xfrm>
            <a:prstGeom prst="rect">
              <a:avLst/>
            </a:prstGeom>
          </p:spPr>
          <p:txBody>
            <a:bodyPr anchor="ctr" rtlCol="false" tIns="50800" lIns="50800" bIns="50800" rIns="50800"/>
            <a:lstStyle/>
            <a:p>
              <a:pPr algn="ctr">
                <a:lnSpc>
                  <a:spcPts val="2376"/>
                </a:lnSpc>
              </a:pPr>
            </a:p>
          </p:txBody>
        </p:sp>
      </p:grpSp>
      <p:grpSp>
        <p:nvGrpSpPr>
          <p:cNvPr name="Group 44" id="44"/>
          <p:cNvGrpSpPr/>
          <p:nvPr/>
        </p:nvGrpSpPr>
        <p:grpSpPr>
          <a:xfrm rot="0">
            <a:off x="1028700" y="4408448"/>
            <a:ext cx="1306662" cy="1122912"/>
            <a:chOff x="0" y="0"/>
            <a:chExt cx="812800" cy="698500"/>
          </a:xfrm>
        </p:grpSpPr>
        <p:sp>
          <p:nvSpPr>
            <p:cNvPr name="Freeform 45" id="45"/>
            <p:cNvSpPr/>
            <p:nvPr/>
          </p:nvSpPr>
          <p:spPr>
            <a:xfrm flipH="false" flipV="false" rot="0">
              <a:off x="12515" y="0"/>
              <a:ext cx="787770" cy="698500"/>
            </a:xfrm>
            <a:custGeom>
              <a:avLst/>
              <a:gdLst/>
              <a:ahLst/>
              <a:cxnLst/>
              <a:rect r="r" b="b" t="t" l="l"/>
              <a:pathLst>
                <a:path h="698500" w="787770">
                  <a:moveTo>
                    <a:pt x="767509" y="405584"/>
                  </a:moveTo>
                  <a:lnTo>
                    <a:pt x="629861" y="642166"/>
                  </a:lnTo>
                  <a:cubicBezTo>
                    <a:pt x="609569" y="677044"/>
                    <a:pt x="572261" y="698500"/>
                    <a:pt x="531910" y="698500"/>
                  </a:cubicBezTo>
                  <a:lnTo>
                    <a:pt x="255860" y="698500"/>
                  </a:lnTo>
                  <a:cubicBezTo>
                    <a:pt x="215509" y="698500"/>
                    <a:pt x="178201" y="677044"/>
                    <a:pt x="157909" y="642166"/>
                  </a:cubicBezTo>
                  <a:lnTo>
                    <a:pt x="20261" y="405584"/>
                  </a:lnTo>
                  <a:cubicBezTo>
                    <a:pt x="0" y="370760"/>
                    <a:pt x="0" y="327740"/>
                    <a:pt x="20261" y="292916"/>
                  </a:cubicBezTo>
                  <a:lnTo>
                    <a:pt x="157909" y="56334"/>
                  </a:lnTo>
                  <a:cubicBezTo>
                    <a:pt x="178201" y="21456"/>
                    <a:pt x="215509" y="0"/>
                    <a:pt x="255860" y="0"/>
                  </a:cubicBezTo>
                  <a:lnTo>
                    <a:pt x="531910" y="0"/>
                  </a:lnTo>
                  <a:cubicBezTo>
                    <a:pt x="572261" y="0"/>
                    <a:pt x="609569" y="21456"/>
                    <a:pt x="629861" y="56334"/>
                  </a:cubicBezTo>
                  <a:lnTo>
                    <a:pt x="767509" y="292916"/>
                  </a:lnTo>
                  <a:cubicBezTo>
                    <a:pt x="787770" y="327740"/>
                    <a:pt x="787770" y="370760"/>
                    <a:pt x="767509" y="405584"/>
                  </a:cubicBezTo>
                  <a:close/>
                </a:path>
              </a:pathLst>
            </a:custGeom>
            <a:solidFill>
              <a:srgbClr val="FFFFFF"/>
            </a:solidFill>
          </p:spPr>
        </p:sp>
        <p:sp>
          <p:nvSpPr>
            <p:cNvPr name="TextBox 46" id="46"/>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47" id="47"/>
          <p:cNvGrpSpPr/>
          <p:nvPr/>
        </p:nvGrpSpPr>
        <p:grpSpPr>
          <a:xfrm rot="0">
            <a:off x="1028700" y="5689673"/>
            <a:ext cx="1306662" cy="1122912"/>
            <a:chOff x="0" y="0"/>
            <a:chExt cx="812800" cy="698500"/>
          </a:xfrm>
        </p:grpSpPr>
        <p:sp>
          <p:nvSpPr>
            <p:cNvPr name="Freeform 48" id="48"/>
            <p:cNvSpPr/>
            <p:nvPr/>
          </p:nvSpPr>
          <p:spPr>
            <a:xfrm flipH="false" flipV="false" rot="0">
              <a:off x="12515" y="0"/>
              <a:ext cx="787770" cy="698500"/>
            </a:xfrm>
            <a:custGeom>
              <a:avLst/>
              <a:gdLst/>
              <a:ahLst/>
              <a:cxnLst/>
              <a:rect r="r" b="b" t="t" l="l"/>
              <a:pathLst>
                <a:path h="698500" w="787770">
                  <a:moveTo>
                    <a:pt x="767509" y="405584"/>
                  </a:moveTo>
                  <a:lnTo>
                    <a:pt x="629861" y="642166"/>
                  </a:lnTo>
                  <a:cubicBezTo>
                    <a:pt x="609569" y="677044"/>
                    <a:pt x="572261" y="698500"/>
                    <a:pt x="531910" y="698500"/>
                  </a:cubicBezTo>
                  <a:lnTo>
                    <a:pt x="255860" y="698500"/>
                  </a:lnTo>
                  <a:cubicBezTo>
                    <a:pt x="215509" y="698500"/>
                    <a:pt x="178201" y="677044"/>
                    <a:pt x="157909" y="642166"/>
                  </a:cubicBezTo>
                  <a:lnTo>
                    <a:pt x="20261" y="405584"/>
                  </a:lnTo>
                  <a:cubicBezTo>
                    <a:pt x="0" y="370760"/>
                    <a:pt x="0" y="327740"/>
                    <a:pt x="20261" y="292916"/>
                  </a:cubicBezTo>
                  <a:lnTo>
                    <a:pt x="157909" y="56334"/>
                  </a:lnTo>
                  <a:cubicBezTo>
                    <a:pt x="178201" y="21456"/>
                    <a:pt x="215509" y="0"/>
                    <a:pt x="255860" y="0"/>
                  </a:cubicBezTo>
                  <a:lnTo>
                    <a:pt x="531910" y="0"/>
                  </a:lnTo>
                  <a:cubicBezTo>
                    <a:pt x="572261" y="0"/>
                    <a:pt x="609569" y="21456"/>
                    <a:pt x="629861" y="56334"/>
                  </a:cubicBezTo>
                  <a:lnTo>
                    <a:pt x="767509" y="292916"/>
                  </a:lnTo>
                  <a:cubicBezTo>
                    <a:pt x="787770" y="327740"/>
                    <a:pt x="787770" y="370760"/>
                    <a:pt x="767509" y="405584"/>
                  </a:cubicBezTo>
                  <a:close/>
                </a:path>
              </a:pathLst>
            </a:custGeom>
            <a:solidFill>
              <a:srgbClr val="FFFFFF"/>
            </a:solidFill>
          </p:spPr>
        </p:sp>
        <p:sp>
          <p:nvSpPr>
            <p:cNvPr name="TextBox 49" id="49"/>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50" id="50"/>
          <p:cNvGrpSpPr/>
          <p:nvPr/>
        </p:nvGrpSpPr>
        <p:grpSpPr>
          <a:xfrm rot="0">
            <a:off x="1081334" y="4454373"/>
            <a:ext cx="1201394" cy="1032448"/>
            <a:chOff x="0" y="0"/>
            <a:chExt cx="812800" cy="698500"/>
          </a:xfrm>
        </p:grpSpPr>
        <p:sp>
          <p:nvSpPr>
            <p:cNvPr name="Freeform 51" id="51"/>
            <p:cNvSpPr/>
            <p:nvPr/>
          </p:nvSpPr>
          <p:spPr>
            <a:xfrm flipH="false" flipV="false" rot="0">
              <a:off x="13612" y="0"/>
              <a:ext cx="785576" cy="698500"/>
            </a:xfrm>
            <a:custGeom>
              <a:avLst/>
              <a:gdLst/>
              <a:ahLst/>
              <a:cxnLst/>
              <a:rect r="r" b="b" t="t" l="l"/>
              <a:pathLst>
                <a:path h="698500" w="785576">
                  <a:moveTo>
                    <a:pt x="763540" y="410520"/>
                  </a:moveTo>
                  <a:lnTo>
                    <a:pt x="631636" y="637230"/>
                  </a:lnTo>
                  <a:cubicBezTo>
                    <a:pt x="609565" y="675164"/>
                    <a:pt x="568989" y="698500"/>
                    <a:pt x="525103" y="698500"/>
                  </a:cubicBezTo>
                  <a:lnTo>
                    <a:pt x="260473" y="698500"/>
                  </a:lnTo>
                  <a:cubicBezTo>
                    <a:pt x="216587" y="698500"/>
                    <a:pt x="176011" y="675164"/>
                    <a:pt x="153940" y="637230"/>
                  </a:cubicBezTo>
                  <a:lnTo>
                    <a:pt x="22036" y="410520"/>
                  </a:lnTo>
                  <a:cubicBezTo>
                    <a:pt x="0" y="372645"/>
                    <a:pt x="0" y="325855"/>
                    <a:pt x="22036" y="287980"/>
                  </a:cubicBezTo>
                  <a:lnTo>
                    <a:pt x="153940" y="61270"/>
                  </a:lnTo>
                  <a:cubicBezTo>
                    <a:pt x="176011" y="23336"/>
                    <a:pt x="216587" y="0"/>
                    <a:pt x="260473" y="0"/>
                  </a:cubicBezTo>
                  <a:lnTo>
                    <a:pt x="525103" y="0"/>
                  </a:lnTo>
                  <a:cubicBezTo>
                    <a:pt x="568989" y="0"/>
                    <a:pt x="609565" y="23336"/>
                    <a:pt x="631636" y="61270"/>
                  </a:cubicBezTo>
                  <a:lnTo>
                    <a:pt x="763540" y="287980"/>
                  </a:lnTo>
                  <a:cubicBezTo>
                    <a:pt x="785576" y="325855"/>
                    <a:pt x="785576" y="372645"/>
                    <a:pt x="763540" y="410520"/>
                  </a:cubicBezTo>
                  <a:close/>
                </a:path>
              </a:pathLst>
            </a:custGeom>
            <a:solidFill>
              <a:srgbClr val="000B5D"/>
            </a:solidFill>
          </p:spPr>
        </p:sp>
        <p:sp>
          <p:nvSpPr>
            <p:cNvPr name="TextBox 52" id="52"/>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53" id="53"/>
          <p:cNvGrpSpPr/>
          <p:nvPr/>
        </p:nvGrpSpPr>
        <p:grpSpPr>
          <a:xfrm rot="0">
            <a:off x="1081334" y="5735598"/>
            <a:ext cx="1201394" cy="1032448"/>
            <a:chOff x="0" y="0"/>
            <a:chExt cx="812800" cy="698500"/>
          </a:xfrm>
        </p:grpSpPr>
        <p:sp>
          <p:nvSpPr>
            <p:cNvPr name="Freeform 54" id="54"/>
            <p:cNvSpPr/>
            <p:nvPr/>
          </p:nvSpPr>
          <p:spPr>
            <a:xfrm flipH="false" flipV="false" rot="0">
              <a:off x="13612" y="0"/>
              <a:ext cx="785576" cy="698500"/>
            </a:xfrm>
            <a:custGeom>
              <a:avLst/>
              <a:gdLst/>
              <a:ahLst/>
              <a:cxnLst/>
              <a:rect r="r" b="b" t="t" l="l"/>
              <a:pathLst>
                <a:path h="698500" w="785576">
                  <a:moveTo>
                    <a:pt x="763540" y="410520"/>
                  </a:moveTo>
                  <a:lnTo>
                    <a:pt x="631636" y="637230"/>
                  </a:lnTo>
                  <a:cubicBezTo>
                    <a:pt x="609565" y="675164"/>
                    <a:pt x="568989" y="698500"/>
                    <a:pt x="525103" y="698500"/>
                  </a:cubicBezTo>
                  <a:lnTo>
                    <a:pt x="260473" y="698500"/>
                  </a:lnTo>
                  <a:cubicBezTo>
                    <a:pt x="216587" y="698500"/>
                    <a:pt x="176011" y="675164"/>
                    <a:pt x="153940" y="637230"/>
                  </a:cubicBezTo>
                  <a:lnTo>
                    <a:pt x="22036" y="410520"/>
                  </a:lnTo>
                  <a:cubicBezTo>
                    <a:pt x="0" y="372645"/>
                    <a:pt x="0" y="325855"/>
                    <a:pt x="22036" y="287980"/>
                  </a:cubicBezTo>
                  <a:lnTo>
                    <a:pt x="153940" y="61270"/>
                  </a:lnTo>
                  <a:cubicBezTo>
                    <a:pt x="176011" y="23336"/>
                    <a:pt x="216587" y="0"/>
                    <a:pt x="260473" y="0"/>
                  </a:cubicBezTo>
                  <a:lnTo>
                    <a:pt x="525103" y="0"/>
                  </a:lnTo>
                  <a:cubicBezTo>
                    <a:pt x="568989" y="0"/>
                    <a:pt x="609565" y="23336"/>
                    <a:pt x="631636" y="61270"/>
                  </a:cubicBezTo>
                  <a:lnTo>
                    <a:pt x="763540" y="287980"/>
                  </a:lnTo>
                  <a:cubicBezTo>
                    <a:pt x="785576" y="325855"/>
                    <a:pt x="785576" y="372645"/>
                    <a:pt x="763540" y="410520"/>
                  </a:cubicBezTo>
                  <a:close/>
                </a:path>
              </a:pathLst>
            </a:custGeom>
            <a:solidFill>
              <a:srgbClr val="000B5D"/>
            </a:solidFill>
          </p:spPr>
        </p:sp>
        <p:sp>
          <p:nvSpPr>
            <p:cNvPr name="TextBox 55" id="55"/>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56" id="56"/>
          <p:cNvGrpSpPr/>
          <p:nvPr/>
        </p:nvGrpSpPr>
        <p:grpSpPr>
          <a:xfrm rot="0">
            <a:off x="1719066" y="7192406"/>
            <a:ext cx="6586783" cy="516224"/>
            <a:chOff x="0" y="0"/>
            <a:chExt cx="8912540" cy="698500"/>
          </a:xfrm>
        </p:grpSpPr>
        <p:sp>
          <p:nvSpPr>
            <p:cNvPr name="Freeform 57" id="57"/>
            <p:cNvSpPr/>
            <p:nvPr/>
          </p:nvSpPr>
          <p:spPr>
            <a:xfrm flipH="false" flipV="false" rot="0">
              <a:off x="2483" y="0"/>
              <a:ext cx="8907574" cy="698500"/>
            </a:xfrm>
            <a:custGeom>
              <a:avLst/>
              <a:gdLst/>
              <a:ahLst/>
              <a:cxnLst/>
              <a:rect r="r" b="b" t="t" l="l"/>
              <a:pathLst>
                <a:path h="698500" w="8907574">
                  <a:moveTo>
                    <a:pt x="8903555" y="360425"/>
                  </a:moveTo>
                  <a:lnTo>
                    <a:pt x="8713359" y="687325"/>
                  </a:lnTo>
                  <a:cubicBezTo>
                    <a:pt x="8709333" y="694244"/>
                    <a:pt x="8701932" y="698500"/>
                    <a:pt x="8693927" y="698500"/>
                  </a:cubicBezTo>
                  <a:lnTo>
                    <a:pt x="213646" y="698500"/>
                  </a:lnTo>
                  <a:cubicBezTo>
                    <a:pt x="205641" y="698500"/>
                    <a:pt x="198241" y="694244"/>
                    <a:pt x="194215" y="687325"/>
                  </a:cubicBezTo>
                  <a:lnTo>
                    <a:pt x="4019" y="360425"/>
                  </a:lnTo>
                  <a:cubicBezTo>
                    <a:pt x="0" y="353517"/>
                    <a:pt x="0" y="344983"/>
                    <a:pt x="4019" y="338075"/>
                  </a:cubicBezTo>
                  <a:lnTo>
                    <a:pt x="194215" y="11175"/>
                  </a:lnTo>
                  <a:cubicBezTo>
                    <a:pt x="198241" y="4256"/>
                    <a:pt x="205641" y="0"/>
                    <a:pt x="213646" y="0"/>
                  </a:cubicBezTo>
                  <a:lnTo>
                    <a:pt x="8693927" y="0"/>
                  </a:lnTo>
                  <a:cubicBezTo>
                    <a:pt x="8701932" y="0"/>
                    <a:pt x="8709333" y="4256"/>
                    <a:pt x="8713359" y="11175"/>
                  </a:cubicBezTo>
                  <a:lnTo>
                    <a:pt x="8903555" y="338075"/>
                  </a:lnTo>
                  <a:cubicBezTo>
                    <a:pt x="8907574" y="344983"/>
                    <a:pt x="8907574" y="353517"/>
                    <a:pt x="8903555" y="360425"/>
                  </a:cubicBezTo>
                  <a:close/>
                </a:path>
              </a:pathLst>
            </a:custGeom>
            <a:solidFill>
              <a:srgbClr val="000B5D"/>
            </a:solidFill>
          </p:spPr>
        </p:sp>
        <p:sp>
          <p:nvSpPr>
            <p:cNvPr name="TextBox 58" id="58"/>
            <p:cNvSpPr txBox="true"/>
            <p:nvPr/>
          </p:nvSpPr>
          <p:spPr>
            <a:xfrm>
              <a:off x="114300" y="19050"/>
              <a:ext cx="8683940" cy="679450"/>
            </a:xfrm>
            <a:prstGeom prst="rect">
              <a:avLst/>
            </a:prstGeom>
          </p:spPr>
          <p:txBody>
            <a:bodyPr anchor="ctr" rtlCol="false" tIns="50800" lIns="50800" bIns="50800" rIns="50800"/>
            <a:lstStyle/>
            <a:p>
              <a:pPr algn="ctr">
                <a:lnSpc>
                  <a:spcPts val="2376"/>
                </a:lnSpc>
              </a:pPr>
            </a:p>
          </p:txBody>
        </p:sp>
      </p:grpSp>
      <p:grpSp>
        <p:nvGrpSpPr>
          <p:cNvPr name="Group 59" id="59"/>
          <p:cNvGrpSpPr/>
          <p:nvPr/>
        </p:nvGrpSpPr>
        <p:grpSpPr>
          <a:xfrm rot="0">
            <a:off x="1682031" y="7533047"/>
            <a:ext cx="14578438" cy="719390"/>
            <a:chOff x="0" y="0"/>
            <a:chExt cx="14155106" cy="698500"/>
          </a:xfrm>
        </p:grpSpPr>
        <p:sp>
          <p:nvSpPr>
            <p:cNvPr name="Freeform 60" id="60"/>
            <p:cNvSpPr/>
            <p:nvPr/>
          </p:nvSpPr>
          <p:spPr>
            <a:xfrm flipH="false" flipV="false" rot="0">
              <a:off x="1122" y="0"/>
              <a:ext cx="14152864" cy="698500"/>
            </a:xfrm>
            <a:custGeom>
              <a:avLst/>
              <a:gdLst/>
              <a:ahLst/>
              <a:cxnLst/>
              <a:rect r="r" b="b" t="t" l="l"/>
              <a:pathLst>
                <a:path h="698500" w="14152864">
                  <a:moveTo>
                    <a:pt x="14151047" y="354299"/>
                  </a:moveTo>
                  <a:lnTo>
                    <a:pt x="13953722" y="693451"/>
                  </a:lnTo>
                  <a:cubicBezTo>
                    <a:pt x="13951904" y="696577"/>
                    <a:pt x="13948560" y="698500"/>
                    <a:pt x="13944943" y="698500"/>
                  </a:cubicBezTo>
                  <a:lnTo>
                    <a:pt x="207920" y="698500"/>
                  </a:lnTo>
                  <a:cubicBezTo>
                    <a:pt x="204303" y="698500"/>
                    <a:pt x="200959" y="696577"/>
                    <a:pt x="199140" y="693451"/>
                  </a:cubicBezTo>
                  <a:lnTo>
                    <a:pt x="1816" y="354299"/>
                  </a:lnTo>
                  <a:cubicBezTo>
                    <a:pt x="0" y="351178"/>
                    <a:pt x="0" y="347322"/>
                    <a:pt x="1816" y="344201"/>
                  </a:cubicBezTo>
                  <a:lnTo>
                    <a:pt x="199140" y="5049"/>
                  </a:lnTo>
                  <a:cubicBezTo>
                    <a:pt x="200959" y="1923"/>
                    <a:pt x="204303" y="0"/>
                    <a:pt x="207920" y="0"/>
                  </a:cubicBezTo>
                  <a:lnTo>
                    <a:pt x="13944943" y="0"/>
                  </a:lnTo>
                  <a:cubicBezTo>
                    <a:pt x="13948560" y="0"/>
                    <a:pt x="13951904" y="1923"/>
                    <a:pt x="13953722" y="5049"/>
                  </a:cubicBezTo>
                  <a:lnTo>
                    <a:pt x="14151047" y="344201"/>
                  </a:lnTo>
                  <a:cubicBezTo>
                    <a:pt x="14152864" y="347322"/>
                    <a:pt x="14152864" y="351178"/>
                    <a:pt x="14151047" y="354299"/>
                  </a:cubicBezTo>
                  <a:close/>
                </a:path>
              </a:pathLst>
            </a:custGeom>
            <a:solidFill>
              <a:srgbClr val="FFFFFF"/>
            </a:solidFill>
            <a:ln w="57150" cap="sq">
              <a:solidFill>
                <a:srgbClr val="000B5D"/>
              </a:solidFill>
              <a:prstDash val="solid"/>
              <a:miter/>
            </a:ln>
          </p:spPr>
        </p:sp>
        <p:sp>
          <p:nvSpPr>
            <p:cNvPr name="TextBox 61" id="61"/>
            <p:cNvSpPr txBox="true"/>
            <p:nvPr/>
          </p:nvSpPr>
          <p:spPr>
            <a:xfrm>
              <a:off x="114300" y="19050"/>
              <a:ext cx="13926506" cy="679450"/>
            </a:xfrm>
            <a:prstGeom prst="rect">
              <a:avLst/>
            </a:prstGeom>
          </p:spPr>
          <p:txBody>
            <a:bodyPr anchor="ctr" rtlCol="false" tIns="50800" lIns="50800" bIns="50800" rIns="50800"/>
            <a:lstStyle/>
            <a:p>
              <a:pPr algn="ctr">
                <a:lnSpc>
                  <a:spcPts val="2376"/>
                </a:lnSpc>
              </a:pPr>
            </a:p>
          </p:txBody>
        </p:sp>
      </p:grpSp>
      <p:grpSp>
        <p:nvGrpSpPr>
          <p:cNvPr name="Group 62" id="62"/>
          <p:cNvGrpSpPr/>
          <p:nvPr/>
        </p:nvGrpSpPr>
        <p:grpSpPr>
          <a:xfrm rot="0">
            <a:off x="1028700" y="6970898"/>
            <a:ext cx="1306662" cy="1122912"/>
            <a:chOff x="0" y="0"/>
            <a:chExt cx="812800" cy="698500"/>
          </a:xfrm>
        </p:grpSpPr>
        <p:sp>
          <p:nvSpPr>
            <p:cNvPr name="Freeform 63" id="63"/>
            <p:cNvSpPr/>
            <p:nvPr/>
          </p:nvSpPr>
          <p:spPr>
            <a:xfrm flipH="false" flipV="false" rot="0">
              <a:off x="12515" y="0"/>
              <a:ext cx="787770" cy="698500"/>
            </a:xfrm>
            <a:custGeom>
              <a:avLst/>
              <a:gdLst/>
              <a:ahLst/>
              <a:cxnLst/>
              <a:rect r="r" b="b" t="t" l="l"/>
              <a:pathLst>
                <a:path h="698500" w="787770">
                  <a:moveTo>
                    <a:pt x="767509" y="405584"/>
                  </a:moveTo>
                  <a:lnTo>
                    <a:pt x="629861" y="642166"/>
                  </a:lnTo>
                  <a:cubicBezTo>
                    <a:pt x="609569" y="677044"/>
                    <a:pt x="572261" y="698500"/>
                    <a:pt x="531910" y="698500"/>
                  </a:cubicBezTo>
                  <a:lnTo>
                    <a:pt x="255860" y="698500"/>
                  </a:lnTo>
                  <a:cubicBezTo>
                    <a:pt x="215509" y="698500"/>
                    <a:pt x="178201" y="677044"/>
                    <a:pt x="157909" y="642166"/>
                  </a:cubicBezTo>
                  <a:lnTo>
                    <a:pt x="20261" y="405584"/>
                  </a:lnTo>
                  <a:cubicBezTo>
                    <a:pt x="0" y="370760"/>
                    <a:pt x="0" y="327740"/>
                    <a:pt x="20261" y="292916"/>
                  </a:cubicBezTo>
                  <a:lnTo>
                    <a:pt x="157909" y="56334"/>
                  </a:lnTo>
                  <a:cubicBezTo>
                    <a:pt x="178201" y="21456"/>
                    <a:pt x="215509" y="0"/>
                    <a:pt x="255860" y="0"/>
                  </a:cubicBezTo>
                  <a:lnTo>
                    <a:pt x="531910" y="0"/>
                  </a:lnTo>
                  <a:cubicBezTo>
                    <a:pt x="572261" y="0"/>
                    <a:pt x="609569" y="21456"/>
                    <a:pt x="629861" y="56334"/>
                  </a:cubicBezTo>
                  <a:lnTo>
                    <a:pt x="767509" y="292916"/>
                  </a:lnTo>
                  <a:cubicBezTo>
                    <a:pt x="787770" y="327740"/>
                    <a:pt x="787770" y="370760"/>
                    <a:pt x="767509" y="405584"/>
                  </a:cubicBezTo>
                  <a:close/>
                </a:path>
              </a:pathLst>
            </a:custGeom>
            <a:solidFill>
              <a:srgbClr val="FFFFFF"/>
            </a:solidFill>
          </p:spPr>
        </p:sp>
        <p:sp>
          <p:nvSpPr>
            <p:cNvPr name="TextBox 64" id="64"/>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65" id="65"/>
          <p:cNvGrpSpPr/>
          <p:nvPr/>
        </p:nvGrpSpPr>
        <p:grpSpPr>
          <a:xfrm rot="0">
            <a:off x="1081334" y="7016823"/>
            <a:ext cx="1201394" cy="1032448"/>
            <a:chOff x="0" y="0"/>
            <a:chExt cx="812800" cy="698500"/>
          </a:xfrm>
        </p:grpSpPr>
        <p:sp>
          <p:nvSpPr>
            <p:cNvPr name="Freeform 66" id="66"/>
            <p:cNvSpPr/>
            <p:nvPr/>
          </p:nvSpPr>
          <p:spPr>
            <a:xfrm flipH="false" flipV="false" rot="0">
              <a:off x="13612" y="0"/>
              <a:ext cx="785576" cy="698500"/>
            </a:xfrm>
            <a:custGeom>
              <a:avLst/>
              <a:gdLst/>
              <a:ahLst/>
              <a:cxnLst/>
              <a:rect r="r" b="b" t="t" l="l"/>
              <a:pathLst>
                <a:path h="698500" w="785576">
                  <a:moveTo>
                    <a:pt x="763540" y="410520"/>
                  </a:moveTo>
                  <a:lnTo>
                    <a:pt x="631636" y="637230"/>
                  </a:lnTo>
                  <a:cubicBezTo>
                    <a:pt x="609565" y="675164"/>
                    <a:pt x="568989" y="698500"/>
                    <a:pt x="525103" y="698500"/>
                  </a:cubicBezTo>
                  <a:lnTo>
                    <a:pt x="260473" y="698500"/>
                  </a:lnTo>
                  <a:cubicBezTo>
                    <a:pt x="216587" y="698500"/>
                    <a:pt x="176011" y="675164"/>
                    <a:pt x="153940" y="637230"/>
                  </a:cubicBezTo>
                  <a:lnTo>
                    <a:pt x="22036" y="410520"/>
                  </a:lnTo>
                  <a:cubicBezTo>
                    <a:pt x="0" y="372645"/>
                    <a:pt x="0" y="325855"/>
                    <a:pt x="22036" y="287980"/>
                  </a:cubicBezTo>
                  <a:lnTo>
                    <a:pt x="153940" y="61270"/>
                  </a:lnTo>
                  <a:cubicBezTo>
                    <a:pt x="176011" y="23336"/>
                    <a:pt x="216587" y="0"/>
                    <a:pt x="260473" y="0"/>
                  </a:cubicBezTo>
                  <a:lnTo>
                    <a:pt x="525103" y="0"/>
                  </a:lnTo>
                  <a:cubicBezTo>
                    <a:pt x="568989" y="0"/>
                    <a:pt x="609565" y="23336"/>
                    <a:pt x="631636" y="61270"/>
                  </a:cubicBezTo>
                  <a:lnTo>
                    <a:pt x="763540" y="287980"/>
                  </a:lnTo>
                  <a:cubicBezTo>
                    <a:pt x="785576" y="325855"/>
                    <a:pt x="785576" y="372645"/>
                    <a:pt x="763540" y="410520"/>
                  </a:cubicBezTo>
                  <a:close/>
                </a:path>
              </a:pathLst>
            </a:custGeom>
            <a:solidFill>
              <a:srgbClr val="000B5D"/>
            </a:solidFill>
          </p:spPr>
        </p:sp>
        <p:sp>
          <p:nvSpPr>
            <p:cNvPr name="TextBox 67" id="67"/>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Freeform 68" id="68"/>
          <p:cNvSpPr/>
          <p:nvPr/>
        </p:nvSpPr>
        <p:spPr>
          <a:xfrm flipH="false" flipV="false" rot="0">
            <a:off x="1406022" y="7208807"/>
            <a:ext cx="552019" cy="648480"/>
          </a:xfrm>
          <a:custGeom>
            <a:avLst/>
            <a:gdLst/>
            <a:ahLst/>
            <a:cxnLst/>
            <a:rect r="r" b="b" t="t" l="l"/>
            <a:pathLst>
              <a:path h="648480" w="552019">
                <a:moveTo>
                  <a:pt x="0" y="0"/>
                </a:moveTo>
                <a:lnTo>
                  <a:pt x="552018" y="0"/>
                </a:lnTo>
                <a:lnTo>
                  <a:pt x="552018" y="648480"/>
                </a:lnTo>
                <a:lnTo>
                  <a:pt x="0" y="648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9" id="69"/>
          <p:cNvSpPr/>
          <p:nvPr/>
        </p:nvSpPr>
        <p:spPr>
          <a:xfrm flipH="false" flipV="false" rot="0">
            <a:off x="1339944" y="2087830"/>
            <a:ext cx="684173" cy="637991"/>
          </a:xfrm>
          <a:custGeom>
            <a:avLst/>
            <a:gdLst/>
            <a:ahLst/>
            <a:cxnLst/>
            <a:rect r="r" b="b" t="t" l="l"/>
            <a:pathLst>
              <a:path h="637991" w="684173">
                <a:moveTo>
                  <a:pt x="0" y="0"/>
                </a:moveTo>
                <a:lnTo>
                  <a:pt x="684173" y="0"/>
                </a:lnTo>
                <a:lnTo>
                  <a:pt x="684173" y="637991"/>
                </a:lnTo>
                <a:lnTo>
                  <a:pt x="0" y="6379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0" id="70"/>
          <p:cNvSpPr/>
          <p:nvPr/>
        </p:nvSpPr>
        <p:spPr>
          <a:xfrm flipH="false" flipV="false" rot="0">
            <a:off x="1359949" y="3366875"/>
            <a:ext cx="654431" cy="642979"/>
          </a:xfrm>
          <a:custGeom>
            <a:avLst/>
            <a:gdLst/>
            <a:ahLst/>
            <a:cxnLst/>
            <a:rect r="r" b="b" t="t" l="l"/>
            <a:pathLst>
              <a:path h="642979" w="654431">
                <a:moveTo>
                  <a:pt x="0" y="0"/>
                </a:moveTo>
                <a:lnTo>
                  <a:pt x="654431" y="0"/>
                </a:lnTo>
                <a:lnTo>
                  <a:pt x="654431" y="642979"/>
                </a:lnTo>
                <a:lnTo>
                  <a:pt x="0" y="6429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1" id="71"/>
          <p:cNvSpPr/>
          <p:nvPr/>
        </p:nvSpPr>
        <p:spPr>
          <a:xfrm flipH="false" flipV="false" rot="0">
            <a:off x="1392183" y="4634541"/>
            <a:ext cx="579697" cy="672112"/>
          </a:xfrm>
          <a:custGeom>
            <a:avLst/>
            <a:gdLst/>
            <a:ahLst/>
            <a:cxnLst/>
            <a:rect r="r" b="b" t="t" l="l"/>
            <a:pathLst>
              <a:path h="672112" w="579697">
                <a:moveTo>
                  <a:pt x="0" y="0"/>
                </a:moveTo>
                <a:lnTo>
                  <a:pt x="579696" y="0"/>
                </a:lnTo>
                <a:lnTo>
                  <a:pt x="579696" y="672112"/>
                </a:lnTo>
                <a:lnTo>
                  <a:pt x="0" y="6721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2" id="72"/>
          <p:cNvSpPr/>
          <p:nvPr/>
        </p:nvSpPr>
        <p:spPr>
          <a:xfrm flipH="false" flipV="false" rot="0">
            <a:off x="1377634" y="5923688"/>
            <a:ext cx="608793" cy="656268"/>
          </a:xfrm>
          <a:custGeom>
            <a:avLst/>
            <a:gdLst/>
            <a:ahLst/>
            <a:cxnLst/>
            <a:rect r="r" b="b" t="t" l="l"/>
            <a:pathLst>
              <a:path h="656268" w="608793">
                <a:moveTo>
                  <a:pt x="0" y="0"/>
                </a:moveTo>
                <a:lnTo>
                  <a:pt x="608793" y="0"/>
                </a:lnTo>
                <a:lnTo>
                  <a:pt x="608793" y="656268"/>
                </a:lnTo>
                <a:lnTo>
                  <a:pt x="0" y="6562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3" id="73"/>
          <p:cNvSpPr txBox="true"/>
          <p:nvPr/>
        </p:nvSpPr>
        <p:spPr>
          <a:xfrm rot="0">
            <a:off x="2383862" y="2115760"/>
            <a:ext cx="2497766" cy="237030"/>
          </a:xfrm>
          <a:prstGeom prst="rect">
            <a:avLst/>
          </a:prstGeom>
        </p:spPr>
        <p:txBody>
          <a:bodyPr anchor="t" rtlCol="false" tIns="0" lIns="0" bIns="0" rIns="0">
            <a:spAutoFit/>
          </a:bodyPr>
          <a:lstStyle/>
          <a:p>
            <a:pPr>
              <a:lnSpc>
                <a:spcPts val="1867"/>
              </a:lnSpc>
            </a:pPr>
            <a:r>
              <a:rPr lang="en-US" sz="1333">
                <a:solidFill>
                  <a:srgbClr val="FFFFFF"/>
                </a:solidFill>
                <a:latin typeface="Poppins Semi-Bold"/>
              </a:rPr>
              <a:t>PREDIKSI TINGKAT CHURN</a:t>
            </a:r>
          </a:p>
        </p:txBody>
      </p:sp>
      <p:sp>
        <p:nvSpPr>
          <p:cNvPr name="TextBox 74" id="74"/>
          <p:cNvSpPr txBox="true"/>
          <p:nvPr/>
        </p:nvSpPr>
        <p:spPr>
          <a:xfrm rot="0">
            <a:off x="899314" y="616322"/>
            <a:ext cx="7964629" cy="799316"/>
          </a:xfrm>
          <a:prstGeom prst="rect">
            <a:avLst/>
          </a:prstGeom>
        </p:spPr>
        <p:txBody>
          <a:bodyPr anchor="t" rtlCol="false" tIns="0" lIns="0" bIns="0" rIns="0">
            <a:spAutoFit/>
          </a:bodyPr>
          <a:lstStyle/>
          <a:p>
            <a:pPr>
              <a:lnSpc>
                <a:spcPts val="5600"/>
              </a:lnSpc>
            </a:pPr>
            <a:r>
              <a:rPr lang="en-US" sz="5600">
                <a:solidFill>
                  <a:srgbClr val="000B5D"/>
                </a:solidFill>
                <a:latin typeface="Poppins Semi-Bold"/>
              </a:rPr>
              <a:t>2. RUMUSAN MASALAH</a:t>
            </a:r>
          </a:p>
        </p:txBody>
      </p:sp>
      <p:sp>
        <p:nvSpPr>
          <p:cNvPr name="TextBox 75" id="75"/>
          <p:cNvSpPr txBox="true"/>
          <p:nvPr/>
        </p:nvSpPr>
        <p:spPr>
          <a:xfrm rot="0">
            <a:off x="2319763" y="2573576"/>
            <a:ext cx="13422021" cy="371147"/>
          </a:xfrm>
          <a:prstGeom prst="rect">
            <a:avLst/>
          </a:prstGeom>
        </p:spPr>
        <p:txBody>
          <a:bodyPr anchor="t" rtlCol="false" tIns="0" lIns="0" bIns="0" rIns="0">
            <a:spAutoFit/>
          </a:bodyPr>
          <a:lstStyle/>
          <a:p>
            <a:pPr algn="just">
              <a:lnSpc>
                <a:spcPts val="1467"/>
              </a:lnSpc>
            </a:pPr>
            <a:r>
              <a:rPr lang="en-US" sz="1222">
                <a:solidFill>
                  <a:srgbClr val="000B5D"/>
                </a:solidFill>
                <a:latin typeface="Poppins Bold"/>
              </a:rPr>
              <a:t>Bagaimana kita dapat mengembangkan model prediksi churn yang dapat mengidentifikasi pelanggan yang berpotensi untuk meninggalkan layanan telekomunikasi?</a:t>
            </a:r>
          </a:p>
        </p:txBody>
      </p:sp>
      <p:sp>
        <p:nvSpPr>
          <p:cNvPr name="TextBox 76" id="76"/>
          <p:cNvSpPr txBox="true"/>
          <p:nvPr/>
        </p:nvSpPr>
        <p:spPr>
          <a:xfrm rot="0">
            <a:off x="2319763" y="3855116"/>
            <a:ext cx="13422021" cy="190336"/>
          </a:xfrm>
          <a:prstGeom prst="rect">
            <a:avLst/>
          </a:prstGeom>
        </p:spPr>
        <p:txBody>
          <a:bodyPr anchor="t" rtlCol="false" tIns="0" lIns="0" bIns="0" rIns="0">
            <a:spAutoFit/>
          </a:bodyPr>
          <a:lstStyle/>
          <a:p>
            <a:pPr algn="just">
              <a:lnSpc>
                <a:spcPts val="1467"/>
              </a:lnSpc>
            </a:pPr>
            <a:r>
              <a:rPr lang="en-US" sz="1222">
                <a:solidFill>
                  <a:srgbClr val="000B5D"/>
                </a:solidFill>
                <a:latin typeface="Poppins Bold"/>
              </a:rPr>
              <a:t>Bagaimana kita dapat mengidentifikasi dan meningkatkan aspek-aspek tertentu dalam layanan untuk meningkatkan kepuasan pelanggan?</a:t>
            </a:r>
          </a:p>
        </p:txBody>
      </p:sp>
      <p:sp>
        <p:nvSpPr>
          <p:cNvPr name="TextBox 77" id="77"/>
          <p:cNvSpPr txBox="true"/>
          <p:nvPr/>
        </p:nvSpPr>
        <p:spPr>
          <a:xfrm rot="0">
            <a:off x="2319763" y="5136655"/>
            <a:ext cx="13021500" cy="190336"/>
          </a:xfrm>
          <a:prstGeom prst="rect">
            <a:avLst/>
          </a:prstGeom>
        </p:spPr>
        <p:txBody>
          <a:bodyPr anchor="t" rtlCol="false" tIns="0" lIns="0" bIns="0" rIns="0">
            <a:spAutoFit/>
          </a:bodyPr>
          <a:lstStyle/>
          <a:p>
            <a:pPr algn="just">
              <a:lnSpc>
                <a:spcPts val="1467"/>
              </a:lnSpc>
            </a:pPr>
            <a:r>
              <a:rPr lang="en-US" sz="1222">
                <a:solidFill>
                  <a:srgbClr val="000B5D"/>
                </a:solidFill>
                <a:latin typeface="Poppins Bold"/>
              </a:rPr>
              <a:t>Bagaimana kita dapat melakukan segmentasi pelanggan berdasarkan karakteristik dan perilaku mereka?</a:t>
            </a:r>
          </a:p>
        </p:txBody>
      </p:sp>
      <p:sp>
        <p:nvSpPr>
          <p:cNvPr name="TextBox 78" id="78"/>
          <p:cNvSpPr txBox="true"/>
          <p:nvPr/>
        </p:nvSpPr>
        <p:spPr>
          <a:xfrm rot="0">
            <a:off x="2319763" y="6417880"/>
            <a:ext cx="13299277" cy="190336"/>
          </a:xfrm>
          <a:prstGeom prst="rect">
            <a:avLst/>
          </a:prstGeom>
        </p:spPr>
        <p:txBody>
          <a:bodyPr anchor="t" rtlCol="false" tIns="0" lIns="0" bIns="0" rIns="0">
            <a:spAutoFit/>
          </a:bodyPr>
          <a:lstStyle/>
          <a:p>
            <a:pPr algn="just">
              <a:lnSpc>
                <a:spcPts val="1467"/>
              </a:lnSpc>
            </a:pPr>
            <a:r>
              <a:rPr lang="en-US" sz="1222">
                <a:solidFill>
                  <a:srgbClr val="000B5D"/>
                </a:solidFill>
                <a:latin typeface="Poppins Bold"/>
              </a:rPr>
              <a:t>Bagaimana kita dapat menciptakan dasbor visual yang intuitif untuk membantu manajemen dalam memahami data dengan lebih baik?</a:t>
            </a:r>
          </a:p>
        </p:txBody>
      </p:sp>
      <p:sp>
        <p:nvSpPr>
          <p:cNvPr name="TextBox 79" id="79"/>
          <p:cNvSpPr txBox="true"/>
          <p:nvPr/>
        </p:nvSpPr>
        <p:spPr>
          <a:xfrm rot="0">
            <a:off x="2319763" y="7699105"/>
            <a:ext cx="13176533" cy="371147"/>
          </a:xfrm>
          <a:prstGeom prst="rect">
            <a:avLst/>
          </a:prstGeom>
        </p:spPr>
        <p:txBody>
          <a:bodyPr anchor="t" rtlCol="false" tIns="0" lIns="0" bIns="0" rIns="0">
            <a:spAutoFit/>
          </a:bodyPr>
          <a:lstStyle/>
          <a:p>
            <a:pPr algn="just">
              <a:lnSpc>
                <a:spcPts val="1467"/>
              </a:lnSpc>
            </a:pPr>
            <a:r>
              <a:rPr lang="en-US" sz="1222">
                <a:solidFill>
                  <a:srgbClr val="000B5D"/>
                </a:solidFill>
                <a:latin typeface="Poppins Bold"/>
              </a:rPr>
              <a:t>Apakah terdapat solusi inovatif, seperti model AI atau algoritma machine learning tertentu, yang dapat digunakan untuk meningkatkan akurasi prediksi dan pemahaman perilaku pelanggan?</a:t>
            </a:r>
          </a:p>
        </p:txBody>
      </p:sp>
      <p:sp>
        <p:nvSpPr>
          <p:cNvPr name="TextBox 80" id="80"/>
          <p:cNvSpPr txBox="true"/>
          <p:nvPr/>
        </p:nvSpPr>
        <p:spPr>
          <a:xfrm rot="0">
            <a:off x="2383862" y="3396649"/>
            <a:ext cx="5120437" cy="237030"/>
          </a:xfrm>
          <a:prstGeom prst="rect">
            <a:avLst/>
          </a:prstGeom>
        </p:spPr>
        <p:txBody>
          <a:bodyPr anchor="t" rtlCol="false" tIns="0" lIns="0" bIns="0" rIns="0">
            <a:spAutoFit/>
          </a:bodyPr>
          <a:lstStyle/>
          <a:p>
            <a:pPr>
              <a:lnSpc>
                <a:spcPts val="1867"/>
              </a:lnSpc>
            </a:pPr>
            <a:r>
              <a:rPr lang="en-US" sz="1333">
                <a:solidFill>
                  <a:srgbClr val="FFFFFF"/>
                </a:solidFill>
                <a:latin typeface="Poppins Semi-Bold"/>
              </a:rPr>
              <a:t>ANALISIS FAKTOR PENENTU KEPUASAN PELANGGAN</a:t>
            </a:r>
          </a:p>
        </p:txBody>
      </p:sp>
      <p:sp>
        <p:nvSpPr>
          <p:cNvPr name="TextBox 81" id="81"/>
          <p:cNvSpPr txBox="true"/>
          <p:nvPr/>
        </p:nvSpPr>
        <p:spPr>
          <a:xfrm rot="0">
            <a:off x="2383862" y="4677538"/>
            <a:ext cx="2771677" cy="237030"/>
          </a:xfrm>
          <a:prstGeom prst="rect">
            <a:avLst/>
          </a:prstGeom>
        </p:spPr>
        <p:txBody>
          <a:bodyPr anchor="t" rtlCol="false" tIns="0" lIns="0" bIns="0" rIns="0">
            <a:spAutoFit/>
          </a:bodyPr>
          <a:lstStyle/>
          <a:p>
            <a:pPr>
              <a:lnSpc>
                <a:spcPts val="1867"/>
              </a:lnSpc>
            </a:pPr>
            <a:r>
              <a:rPr lang="en-US" sz="1333">
                <a:solidFill>
                  <a:srgbClr val="FFFFFF"/>
                </a:solidFill>
                <a:latin typeface="Poppins Semi-Bold"/>
              </a:rPr>
              <a:t>SEGMENTASI PELANGGAN</a:t>
            </a:r>
          </a:p>
        </p:txBody>
      </p:sp>
      <p:sp>
        <p:nvSpPr>
          <p:cNvPr name="TextBox 82" id="82"/>
          <p:cNvSpPr txBox="true"/>
          <p:nvPr/>
        </p:nvSpPr>
        <p:spPr>
          <a:xfrm rot="0">
            <a:off x="2383862" y="5958427"/>
            <a:ext cx="5120437" cy="237030"/>
          </a:xfrm>
          <a:prstGeom prst="rect">
            <a:avLst/>
          </a:prstGeom>
        </p:spPr>
        <p:txBody>
          <a:bodyPr anchor="t" rtlCol="false" tIns="0" lIns="0" bIns="0" rIns="0">
            <a:spAutoFit/>
          </a:bodyPr>
          <a:lstStyle/>
          <a:p>
            <a:pPr>
              <a:lnSpc>
                <a:spcPts val="1867"/>
              </a:lnSpc>
            </a:pPr>
            <a:r>
              <a:rPr lang="en-US" sz="1333">
                <a:solidFill>
                  <a:srgbClr val="FFFFFF"/>
                </a:solidFill>
                <a:latin typeface="Poppins Semi-Bold"/>
              </a:rPr>
              <a:t>VISUALISASI DAN INTERPRETASI DATA:</a:t>
            </a:r>
          </a:p>
        </p:txBody>
      </p:sp>
      <p:sp>
        <p:nvSpPr>
          <p:cNvPr name="TextBox 83" id="83"/>
          <p:cNvSpPr txBox="true"/>
          <p:nvPr/>
        </p:nvSpPr>
        <p:spPr>
          <a:xfrm rot="0">
            <a:off x="2383862" y="7239316"/>
            <a:ext cx="4599198" cy="237030"/>
          </a:xfrm>
          <a:prstGeom prst="rect">
            <a:avLst/>
          </a:prstGeom>
        </p:spPr>
        <p:txBody>
          <a:bodyPr anchor="t" rtlCol="false" tIns="0" lIns="0" bIns="0" rIns="0">
            <a:spAutoFit/>
          </a:bodyPr>
          <a:lstStyle/>
          <a:p>
            <a:pPr>
              <a:lnSpc>
                <a:spcPts val="1867"/>
              </a:lnSpc>
            </a:pPr>
            <a:r>
              <a:rPr lang="en-US" sz="1333">
                <a:solidFill>
                  <a:srgbClr val="FFFFFF"/>
                </a:solidFill>
                <a:latin typeface="Poppins Semi-Bold"/>
              </a:rPr>
              <a:t>PERANCANGAN SOLUSI INOVATIF</a:t>
            </a:r>
          </a:p>
        </p:txBody>
      </p:sp>
      <p:sp>
        <p:nvSpPr>
          <p:cNvPr name="Freeform 84" id="84"/>
          <p:cNvSpPr/>
          <p:nvPr/>
        </p:nvSpPr>
        <p:spPr>
          <a:xfrm flipH="false" flipV="false" rot="0">
            <a:off x="14812148" y="327920"/>
            <a:ext cx="1058229" cy="578823"/>
          </a:xfrm>
          <a:custGeom>
            <a:avLst/>
            <a:gdLst/>
            <a:ahLst/>
            <a:cxnLst/>
            <a:rect r="r" b="b" t="t" l="l"/>
            <a:pathLst>
              <a:path h="578823" w="1058229">
                <a:moveTo>
                  <a:pt x="0" y="0"/>
                </a:moveTo>
                <a:lnTo>
                  <a:pt x="1058229" y="0"/>
                </a:lnTo>
                <a:lnTo>
                  <a:pt x="1058229" y="578823"/>
                </a:lnTo>
                <a:lnTo>
                  <a:pt x="0" y="578823"/>
                </a:lnTo>
                <a:lnTo>
                  <a:pt x="0" y="0"/>
                </a:lnTo>
                <a:close/>
              </a:path>
            </a:pathLst>
          </a:custGeom>
          <a:blipFill>
            <a:blip r:embed="rId12"/>
            <a:stretch>
              <a:fillRect l="0" t="0" r="0" b="0"/>
            </a:stretch>
          </a:blipFill>
        </p:spPr>
      </p:sp>
      <p:sp>
        <p:nvSpPr>
          <p:cNvPr name="Freeform 85" id="85"/>
          <p:cNvSpPr/>
          <p:nvPr/>
        </p:nvSpPr>
        <p:spPr>
          <a:xfrm flipH="false" flipV="false" rot="0">
            <a:off x="16174371" y="391951"/>
            <a:ext cx="1837741" cy="450762"/>
          </a:xfrm>
          <a:custGeom>
            <a:avLst/>
            <a:gdLst/>
            <a:ahLst/>
            <a:cxnLst/>
            <a:rect r="r" b="b" t="t" l="l"/>
            <a:pathLst>
              <a:path h="450762" w="1837741">
                <a:moveTo>
                  <a:pt x="0" y="0"/>
                </a:moveTo>
                <a:lnTo>
                  <a:pt x="1837741" y="0"/>
                </a:lnTo>
                <a:lnTo>
                  <a:pt x="1837741" y="450761"/>
                </a:lnTo>
                <a:lnTo>
                  <a:pt x="0" y="450761"/>
                </a:lnTo>
                <a:lnTo>
                  <a:pt x="0" y="0"/>
                </a:lnTo>
                <a:close/>
              </a:path>
            </a:pathLst>
          </a:custGeom>
          <a:blipFill>
            <a:blip r:embed="rId13"/>
            <a:stretch>
              <a:fillRect l="0" t="0" r="-637" b="-488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73341" y="1773999"/>
            <a:ext cx="11347640" cy="4575781"/>
          </a:xfrm>
          <a:custGeom>
            <a:avLst/>
            <a:gdLst/>
            <a:ahLst/>
            <a:cxnLst/>
            <a:rect r="r" b="b" t="t" l="l"/>
            <a:pathLst>
              <a:path h="4575781" w="11347640">
                <a:moveTo>
                  <a:pt x="0" y="0"/>
                </a:moveTo>
                <a:lnTo>
                  <a:pt x="11347639" y="0"/>
                </a:lnTo>
                <a:lnTo>
                  <a:pt x="11347639" y="4575782"/>
                </a:lnTo>
                <a:lnTo>
                  <a:pt x="0" y="4575782"/>
                </a:lnTo>
                <a:lnTo>
                  <a:pt x="0" y="0"/>
                </a:lnTo>
                <a:close/>
              </a:path>
            </a:pathLst>
          </a:custGeom>
          <a:blipFill>
            <a:blip r:embed="rId2"/>
            <a:stretch>
              <a:fillRect l="0" t="-254" r="0" b="-1607"/>
            </a:stretch>
          </a:blipFill>
        </p:spPr>
      </p:sp>
      <p:sp>
        <p:nvSpPr>
          <p:cNvPr name="Freeform 3" id="3"/>
          <p:cNvSpPr/>
          <p:nvPr/>
        </p:nvSpPr>
        <p:spPr>
          <a:xfrm flipH="false" flipV="false" rot="0">
            <a:off x="3736417" y="6223786"/>
            <a:ext cx="11221488" cy="2903506"/>
          </a:xfrm>
          <a:custGeom>
            <a:avLst/>
            <a:gdLst/>
            <a:ahLst/>
            <a:cxnLst/>
            <a:rect r="r" b="b" t="t" l="l"/>
            <a:pathLst>
              <a:path h="2903506" w="11221488">
                <a:moveTo>
                  <a:pt x="0" y="0"/>
                </a:moveTo>
                <a:lnTo>
                  <a:pt x="11221487" y="0"/>
                </a:lnTo>
                <a:lnTo>
                  <a:pt x="11221487" y="2903507"/>
                </a:lnTo>
                <a:lnTo>
                  <a:pt x="0" y="2903507"/>
                </a:lnTo>
                <a:lnTo>
                  <a:pt x="0" y="0"/>
                </a:lnTo>
                <a:close/>
              </a:path>
            </a:pathLst>
          </a:custGeom>
          <a:blipFill>
            <a:blip r:embed="rId3"/>
            <a:stretch>
              <a:fillRect l="0" t="-284" r="0" b="-284"/>
            </a:stretch>
          </a:blipFill>
        </p:spPr>
      </p:sp>
      <p:sp>
        <p:nvSpPr>
          <p:cNvPr name="Freeform 4" id="4"/>
          <p:cNvSpPr/>
          <p:nvPr/>
        </p:nvSpPr>
        <p:spPr>
          <a:xfrm flipH="false" flipV="false" rot="0">
            <a:off x="14579852" y="452561"/>
            <a:ext cx="1058229" cy="578823"/>
          </a:xfrm>
          <a:custGeom>
            <a:avLst/>
            <a:gdLst/>
            <a:ahLst/>
            <a:cxnLst/>
            <a:rect r="r" b="b" t="t" l="l"/>
            <a:pathLst>
              <a:path h="578823" w="1058229">
                <a:moveTo>
                  <a:pt x="0" y="0"/>
                </a:moveTo>
                <a:lnTo>
                  <a:pt x="1058229" y="0"/>
                </a:lnTo>
                <a:lnTo>
                  <a:pt x="1058229" y="578823"/>
                </a:lnTo>
                <a:lnTo>
                  <a:pt x="0" y="578823"/>
                </a:lnTo>
                <a:lnTo>
                  <a:pt x="0" y="0"/>
                </a:lnTo>
                <a:close/>
              </a:path>
            </a:pathLst>
          </a:custGeom>
          <a:blipFill>
            <a:blip r:embed="rId4"/>
            <a:stretch>
              <a:fillRect l="0" t="0" r="0" b="0"/>
            </a:stretch>
          </a:blipFill>
        </p:spPr>
      </p:sp>
      <p:sp>
        <p:nvSpPr>
          <p:cNvPr name="Freeform 5" id="5"/>
          <p:cNvSpPr/>
          <p:nvPr/>
        </p:nvSpPr>
        <p:spPr>
          <a:xfrm flipH="false" flipV="false" rot="0">
            <a:off x="15942075" y="516592"/>
            <a:ext cx="1837741" cy="450762"/>
          </a:xfrm>
          <a:custGeom>
            <a:avLst/>
            <a:gdLst/>
            <a:ahLst/>
            <a:cxnLst/>
            <a:rect r="r" b="b" t="t" l="l"/>
            <a:pathLst>
              <a:path h="450762" w="1837741">
                <a:moveTo>
                  <a:pt x="0" y="0"/>
                </a:moveTo>
                <a:lnTo>
                  <a:pt x="1837741" y="0"/>
                </a:lnTo>
                <a:lnTo>
                  <a:pt x="1837741" y="450761"/>
                </a:lnTo>
                <a:lnTo>
                  <a:pt x="0" y="450761"/>
                </a:lnTo>
                <a:lnTo>
                  <a:pt x="0" y="0"/>
                </a:lnTo>
                <a:close/>
              </a:path>
            </a:pathLst>
          </a:custGeom>
          <a:blipFill>
            <a:blip r:embed="rId5"/>
            <a:stretch>
              <a:fillRect l="0" t="0" r="-637" b="-4880"/>
            </a:stretch>
          </a:blipFill>
        </p:spPr>
      </p:sp>
      <p:sp>
        <p:nvSpPr>
          <p:cNvPr name="Freeform 6" id="6"/>
          <p:cNvSpPr/>
          <p:nvPr/>
        </p:nvSpPr>
        <p:spPr>
          <a:xfrm flipH="false" flipV="false" rot="0">
            <a:off x="308465" y="8203988"/>
            <a:ext cx="1916076" cy="1928051"/>
          </a:xfrm>
          <a:custGeom>
            <a:avLst/>
            <a:gdLst/>
            <a:ahLst/>
            <a:cxnLst/>
            <a:rect r="r" b="b" t="t" l="l"/>
            <a:pathLst>
              <a:path h="1928051" w="1916076">
                <a:moveTo>
                  <a:pt x="0" y="0"/>
                </a:moveTo>
                <a:lnTo>
                  <a:pt x="1916076" y="0"/>
                </a:lnTo>
                <a:lnTo>
                  <a:pt x="1916076" y="1928051"/>
                </a:lnTo>
                <a:lnTo>
                  <a:pt x="0" y="1928051"/>
                </a:lnTo>
                <a:lnTo>
                  <a:pt x="0" y="0"/>
                </a:lnTo>
                <a:close/>
              </a:path>
            </a:pathLst>
          </a:custGeom>
          <a:blipFill>
            <a:blip r:embed="rId6"/>
            <a:stretch>
              <a:fillRect l="0" t="0" r="0" b="0"/>
            </a:stretch>
          </a:blipFill>
        </p:spPr>
      </p:sp>
      <p:sp>
        <p:nvSpPr>
          <p:cNvPr name="TextBox 7" id="7"/>
          <p:cNvSpPr txBox="true"/>
          <p:nvPr/>
        </p:nvSpPr>
        <p:spPr>
          <a:xfrm rot="0">
            <a:off x="0" y="-69439"/>
            <a:ext cx="4170451" cy="1010136"/>
          </a:xfrm>
          <a:prstGeom prst="rect">
            <a:avLst/>
          </a:prstGeom>
        </p:spPr>
        <p:txBody>
          <a:bodyPr anchor="t" rtlCol="false" tIns="0" lIns="0" bIns="0" rIns="0">
            <a:spAutoFit/>
          </a:bodyPr>
          <a:lstStyle/>
          <a:p>
            <a:pPr algn="ctr">
              <a:lnSpc>
                <a:spcPts val="7840"/>
              </a:lnSpc>
            </a:pPr>
            <a:r>
              <a:rPr lang="en-US" sz="5600">
                <a:solidFill>
                  <a:srgbClr val="000B5D"/>
                </a:solidFill>
                <a:latin typeface="Poppins Semi-Bold"/>
              </a:rPr>
              <a:t>3. SOLUSI</a:t>
            </a:r>
          </a:p>
        </p:txBody>
      </p:sp>
      <p:sp>
        <p:nvSpPr>
          <p:cNvPr name="TextBox 8" id="8"/>
          <p:cNvSpPr txBox="true"/>
          <p:nvPr/>
        </p:nvSpPr>
        <p:spPr>
          <a:xfrm rot="0">
            <a:off x="487917" y="1029791"/>
            <a:ext cx="7525865" cy="744209"/>
          </a:xfrm>
          <a:prstGeom prst="rect">
            <a:avLst/>
          </a:prstGeom>
        </p:spPr>
        <p:txBody>
          <a:bodyPr anchor="t" rtlCol="false" tIns="0" lIns="0" bIns="0" rIns="0">
            <a:spAutoFit/>
          </a:bodyPr>
          <a:lstStyle/>
          <a:p>
            <a:pPr>
              <a:lnSpc>
                <a:spcPts val="5703"/>
              </a:lnSpc>
            </a:pPr>
            <a:r>
              <a:rPr lang="en-US" sz="4073">
                <a:solidFill>
                  <a:srgbClr val="000B5D"/>
                </a:solidFill>
                <a:latin typeface="Poppins Semi-Bold"/>
              </a:rPr>
              <a:t>A. PERSEBARAN DATA</a:t>
            </a:r>
          </a:p>
        </p:txBody>
      </p:sp>
      <p:sp>
        <p:nvSpPr>
          <p:cNvPr name="TextBox 9" id="9"/>
          <p:cNvSpPr txBox="true"/>
          <p:nvPr/>
        </p:nvSpPr>
        <p:spPr>
          <a:xfrm rot="0">
            <a:off x="2382970" y="9027234"/>
            <a:ext cx="8361658" cy="414508"/>
          </a:xfrm>
          <a:prstGeom prst="rect">
            <a:avLst/>
          </a:prstGeom>
        </p:spPr>
        <p:txBody>
          <a:bodyPr anchor="t" rtlCol="false" tIns="0" lIns="0" bIns="0" rIns="0">
            <a:spAutoFit/>
          </a:bodyPr>
          <a:lstStyle/>
          <a:p>
            <a:pPr algn="just">
              <a:lnSpc>
                <a:spcPts val="3403"/>
              </a:lnSpc>
            </a:pPr>
            <a:r>
              <a:rPr lang="en-US" sz="2430">
                <a:solidFill>
                  <a:srgbClr val="000B5D"/>
                </a:solidFill>
                <a:latin typeface="Open Sans Bold"/>
              </a:rPr>
              <a:t>Source Code Persebaran Menggunakan Google Colab</a:t>
            </a:r>
          </a:p>
        </p:txBody>
      </p:sp>
      <p:sp>
        <p:nvSpPr>
          <p:cNvPr name="TextBox 10" id="10"/>
          <p:cNvSpPr txBox="true"/>
          <p:nvPr/>
        </p:nvSpPr>
        <p:spPr>
          <a:xfrm rot="0">
            <a:off x="2382970" y="9394116"/>
            <a:ext cx="6443942" cy="488077"/>
          </a:xfrm>
          <a:prstGeom prst="rect">
            <a:avLst/>
          </a:prstGeom>
        </p:spPr>
        <p:txBody>
          <a:bodyPr anchor="t" rtlCol="false" tIns="0" lIns="0" bIns="0" rIns="0">
            <a:spAutoFit/>
          </a:bodyPr>
          <a:lstStyle/>
          <a:p>
            <a:pPr>
              <a:lnSpc>
                <a:spcPts val="4073"/>
              </a:lnSpc>
            </a:pPr>
            <a:r>
              <a:rPr lang="en-US" sz="2909">
                <a:solidFill>
                  <a:srgbClr val="000B5D"/>
                </a:solidFill>
                <a:latin typeface="Open Sans"/>
              </a:rPr>
              <a:t>https://bit.ly/Theoryma_Persebaran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109460"/>
            <a:ext cx="4764847" cy="95297"/>
            <a:chOff x="0" y="0"/>
            <a:chExt cx="6353129" cy="127063"/>
          </a:xfrm>
        </p:grpSpPr>
        <p:grpSp>
          <p:nvGrpSpPr>
            <p:cNvPr name="Group 3" id="3"/>
            <p:cNvGrpSpPr>
              <a:grpSpLocks noChangeAspect="true"/>
            </p:cNvGrpSpPr>
            <p:nvPr/>
          </p:nvGrpSpPr>
          <p:grpSpPr>
            <a:xfrm rot="0">
              <a:off x="0" y="0"/>
              <a:ext cx="6353129" cy="127063"/>
              <a:chOff x="0" y="0"/>
              <a:chExt cx="1270000" cy="25400"/>
            </a:xfrm>
          </p:grpSpPr>
          <p:sp>
            <p:nvSpPr>
              <p:cNvPr name="Freeform 4" id="4"/>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5" id="5"/>
              <p:cNvSpPr/>
              <p:nvPr/>
            </p:nvSpPr>
            <p:spPr>
              <a:xfrm flipH="false" flipV="false" rot="0">
                <a:off x="-627" y="-20"/>
                <a:ext cx="941055" cy="25441"/>
              </a:xfrm>
              <a:custGeom>
                <a:avLst/>
                <a:gdLst/>
                <a:ahLst/>
                <a:cxnLst/>
                <a:rect r="r" b="b" t="t" l="l"/>
                <a:pathLst>
                  <a:path h="25441" w="941055">
                    <a:moveTo>
                      <a:pt x="13327" y="20"/>
                    </a:moveTo>
                    <a:lnTo>
                      <a:pt x="927727" y="20"/>
                    </a:lnTo>
                    <a:cubicBezTo>
                      <a:pt x="932278" y="0"/>
                      <a:pt x="936492" y="2416"/>
                      <a:pt x="938773" y="6354"/>
                    </a:cubicBezTo>
                    <a:cubicBezTo>
                      <a:pt x="941054" y="10291"/>
                      <a:pt x="941054" y="15149"/>
                      <a:pt x="938773" y="19086"/>
                    </a:cubicBezTo>
                    <a:cubicBezTo>
                      <a:pt x="936492" y="23024"/>
                      <a:pt x="932278" y="25440"/>
                      <a:pt x="9277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6" id="6"/>
          <p:cNvGrpSpPr/>
          <p:nvPr/>
        </p:nvGrpSpPr>
        <p:grpSpPr>
          <a:xfrm rot="0">
            <a:off x="12854083" y="2619081"/>
            <a:ext cx="4001305" cy="4001305"/>
            <a:chOff x="0" y="0"/>
            <a:chExt cx="5335074" cy="5335074"/>
          </a:xfrm>
        </p:grpSpPr>
        <p:sp>
          <p:nvSpPr>
            <p:cNvPr name="TextBox 7" id="7"/>
            <p:cNvSpPr txBox="true"/>
            <p:nvPr/>
          </p:nvSpPr>
          <p:spPr>
            <a:xfrm rot="0">
              <a:off x="1367923" y="1726086"/>
              <a:ext cx="2599227" cy="1740027"/>
            </a:xfrm>
            <a:prstGeom prst="rect">
              <a:avLst/>
            </a:prstGeom>
          </p:spPr>
          <p:txBody>
            <a:bodyPr anchor="t" rtlCol="false" tIns="0" lIns="0" bIns="0" rIns="0">
              <a:spAutoFit/>
            </a:bodyPr>
            <a:lstStyle/>
            <a:p>
              <a:pPr algn="ctr">
                <a:lnSpc>
                  <a:spcPts val="11027"/>
                </a:lnSpc>
              </a:pPr>
              <a:r>
                <a:rPr lang="en-US" sz="7876">
                  <a:solidFill>
                    <a:srgbClr val="000B5D"/>
                  </a:solidFill>
                  <a:latin typeface="Open Sans Light"/>
                </a:rPr>
                <a:t>74%</a:t>
              </a:r>
            </a:p>
          </p:txBody>
        </p:sp>
        <p:grpSp>
          <p:nvGrpSpPr>
            <p:cNvPr name="Group 8" id="8"/>
            <p:cNvGrpSpPr>
              <a:grpSpLocks noChangeAspect="true"/>
            </p:cNvGrpSpPr>
            <p:nvPr/>
          </p:nvGrpSpPr>
          <p:grpSpPr>
            <a:xfrm rot="0">
              <a:off x="0" y="0"/>
              <a:ext cx="5335074" cy="5335074"/>
              <a:chOff x="0" y="0"/>
              <a:chExt cx="2540000" cy="2540000"/>
            </a:xfrm>
          </p:grpSpPr>
          <p:sp>
            <p:nvSpPr>
              <p:cNvPr name="Freeform 9" id="9"/>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30635"/>
                    </a:lnTo>
                    <a:cubicBezTo>
                      <a:pt x="959559" y="228966"/>
                      <a:pt x="614023" y="427090"/>
                      <a:pt x="426957" y="749986"/>
                    </a:cubicBezTo>
                    <a:cubicBezTo>
                      <a:pt x="239891" y="1072882"/>
                      <a:pt x="239891" y="1471188"/>
                      <a:pt x="426957" y="1794084"/>
                    </a:cubicBezTo>
                    <a:cubicBezTo>
                      <a:pt x="614023" y="2116980"/>
                      <a:pt x="959559" y="2315104"/>
                      <a:pt x="1332725" y="2313435"/>
                    </a:cubicBezTo>
                    <a:cubicBezTo>
                      <a:pt x="1705891" y="2315104"/>
                      <a:pt x="2051427" y="2116980"/>
                      <a:pt x="2238493" y="1794084"/>
                    </a:cubicBezTo>
                    <a:cubicBezTo>
                      <a:pt x="2425559" y="1471188"/>
                      <a:pt x="2425559" y="1072882"/>
                      <a:pt x="2238493" y="749986"/>
                    </a:cubicBezTo>
                    <a:cubicBezTo>
                      <a:pt x="2051427" y="427090"/>
                      <a:pt x="1705891" y="228966"/>
                      <a:pt x="1332725" y="230635"/>
                    </a:cubicBezTo>
                    <a:close/>
                  </a:path>
                </a:pathLst>
              </a:custGeom>
              <a:solidFill>
                <a:srgbClr val="00ADEF"/>
              </a:solidFill>
            </p:spPr>
          </p:sp>
          <p:sp>
            <p:nvSpPr>
              <p:cNvPr name="Freeform 10" id="10"/>
              <p:cNvSpPr/>
              <p:nvPr/>
            </p:nvSpPr>
            <p:spPr>
              <a:xfrm flipH="false" flipV="false" rot="0">
                <a:off x="9824" y="1994"/>
                <a:ext cx="2538037" cy="2583737"/>
              </a:xfrm>
              <a:custGeom>
                <a:avLst/>
                <a:gdLst/>
                <a:ahLst/>
                <a:cxnLst/>
                <a:rect r="r" b="b" t="t" l="l"/>
                <a:pathLst>
                  <a:path h="2583737" w="2538037">
                    <a:moveTo>
                      <a:pt x="1385780" y="4232"/>
                    </a:moveTo>
                    <a:cubicBezTo>
                      <a:pt x="2041189" y="69372"/>
                      <a:pt x="2538038" y="624753"/>
                      <a:pt x="2530083" y="1283343"/>
                    </a:cubicBezTo>
                    <a:cubicBezTo>
                      <a:pt x="2522129" y="1941933"/>
                      <a:pt x="2012012" y="2485153"/>
                      <a:pt x="1355221" y="2534444"/>
                    </a:cubicBezTo>
                    <a:cubicBezTo>
                      <a:pt x="698430" y="2583736"/>
                      <a:pt x="112948" y="2122741"/>
                      <a:pt x="6783" y="1472716"/>
                    </a:cubicBezTo>
                    <a:cubicBezTo>
                      <a:pt x="0" y="1432323"/>
                      <a:pt x="15348" y="1391390"/>
                      <a:pt x="47015" y="1365414"/>
                    </a:cubicBezTo>
                    <a:cubicBezTo>
                      <a:pt x="78682" y="1339438"/>
                      <a:pt x="121827" y="1332392"/>
                      <a:pt x="160113" y="1346942"/>
                    </a:cubicBezTo>
                    <a:cubicBezTo>
                      <a:pt x="198399" y="1361493"/>
                      <a:pt x="225973" y="1395417"/>
                      <a:pt x="232394" y="1435868"/>
                    </a:cubicBezTo>
                    <a:cubicBezTo>
                      <a:pt x="319449" y="1968889"/>
                      <a:pt x="799545" y="2346905"/>
                      <a:pt x="1338113" y="2306485"/>
                    </a:cubicBezTo>
                    <a:cubicBezTo>
                      <a:pt x="1876682" y="2266066"/>
                      <a:pt x="2294978" y="1820627"/>
                      <a:pt x="2301500" y="1280583"/>
                    </a:cubicBezTo>
                    <a:cubicBezTo>
                      <a:pt x="2308023" y="740539"/>
                      <a:pt x="1900607" y="285127"/>
                      <a:pt x="1363172" y="231712"/>
                    </a:cubicBezTo>
                    <a:cubicBezTo>
                      <a:pt x="1322397" y="227843"/>
                      <a:pt x="1286809" y="202454"/>
                      <a:pt x="1269883" y="165157"/>
                    </a:cubicBezTo>
                    <a:cubicBezTo>
                      <a:pt x="1252957" y="127861"/>
                      <a:pt x="1257281" y="84358"/>
                      <a:pt x="1281217" y="51123"/>
                    </a:cubicBezTo>
                    <a:cubicBezTo>
                      <a:pt x="1305153" y="17887"/>
                      <a:pt x="1345042" y="0"/>
                      <a:pt x="1385780" y="4232"/>
                    </a:cubicBezTo>
                    <a:close/>
                  </a:path>
                </a:pathLst>
              </a:custGeom>
              <a:solidFill>
                <a:srgbClr val="000B5D"/>
              </a:solidFill>
            </p:spPr>
          </p:sp>
        </p:grpSp>
      </p:grpSp>
      <p:grpSp>
        <p:nvGrpSpPr>
          <p:cNvPr name="Group 11" id="11"/>
          <p:cNvGrpSpPr/>
          <p:nvPr/>
        </p:nvGrpSpPr>
        <p:grpSpPr>
          <a:xfrm rot="0">
            <a:off x="1028700" y="3716991"/>
            <a:ext cx="4764847" cy="95297"/>
            <a:chOff x="0" y="0"/>
            <a:chExt cx="6353129" cy="127063"/>
          </a:xfrm>
        </p:grpSpPr>
        <p:grpSp>
          <p:nvGrpSpPr>
            <p:cNvPr name="Group 12" id="12"/>
            <p:cNvGrpSpPr>
              <a:grpSpLocks noChangeAspect="true"/>
            </p:cNvGrpSpPr>
            <p:nvPr/>
          </p:nvGrpSpPr>
          <p:grpSpPr>
            <a:xfrm rot="0">
              <a:off x="0" y="0"/>
              <a:ext cx="6353129" cy="127063"/>
              <a:chOff x="0" y="0"/>
              <a:chExt cx="1270000" cy="25400"/>
            </a:xfrm>
          </p:grpSpPr>
          <p:sp>
            <p:nvSpPr>
              <p:cNvPr name="Freeform 13" id="13"/>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14" id="14"/>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15" id="15"/>
          <p:cNvGrpSpPr/>
          <p:nvPr/>
        </p:nvGrpSpPr>
        <p:grpSpPr>
          <a:xfrm rot="0">
            <a:off x="1028700" y="4327344"/>
            <a:ext cx="4764847" cy="95297"/>
            <a:chOff x="0" y="0"/>
            <a:chExt cx="6353129" cy="127063"/>
          </a:xfrm>
        </p:grpSpPr>
        <p:grpSp>
          <p:nvGrpSpPr>
            <p:cNvPr name="Group 16" id="16"/>
            <p:cNvGrpSpPr>
              <a:grpSpLocks noChangeAspect="true"/>
            </p:cNvGrpSpPr>
            <p:nvPr/>
          </p:nvGrpSpPr>
          <p:grpSpPr>
            <a:xfrm rot="0">
              <a:off x="0" y="0"/>
              <a:ext cx="6353129" cy="127063"/>
              <a:chOff x="0" y="0"/>
              <a:chExt cx="1270000" cy="25400"/>
            </a:xfrm>
          </p:grpSpPr>
          <p:sp>
            <p:nvSpPr>
              <p:cNvPr name="Freeform 17" id="17"/>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18" id="18"/>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19" id="19"/>
          <p:cNvGrpSpPr/>
          <p:nvPr/>
        </p:nvGrpSpPr>
        <p:grpSpPr>
          <a:xfrm rot="0">
            <a:off x="1028700" y="4865605"/>
            <a:ext cx="4764847" cy="95297"/>
            <a:chOff x="0" y="0"/>
            <a:chExt cx="6353129" cy="127063"/>
          </a:xfrm>
        </p:grpSpPr>
        <p:grpSp>
          <p:nvGrpSpPr>
            <p:cNvPr name="Group 20" id="20"/>
            <p:cNvGrpSpPr>
              <a:grpSpLocks noChangeAspect="true"/>
            </p:cNvGrpSpPr>
            <p:nvPr/>
          </p:nvGrpSpPr>
          <p:grpSpPr>
            <a:xfrm rot="0">
              <a:off x="0" y="0"/>
              <a:ext cx="6353129" cy="127063"/>
              <a:chOff x="0" y="0"/>
              <a:chExt cx="1270000" cy="25400"/>
            </a:xfrm>
          </p:grpSpPr>
          <p:sp>
            <p:nvSpPr>
              <p:cNvPr name="Freeform 21" id="21"/>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22" id="22"/>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23" id="23"/>
          <p:cNvGrpSpPr/>
          <p:nvPr/>
        </p:nvGrpSpPr>
        <p:grpSpPr>
          <a:xfrm rot="0">
            <a:off x="1028700" y="5516762"/>
            <a:ext cx="4764847" cy="95297"/>
            <a:chOff x="0" y="0"/>
            <a:chExt cx="6353129" cy="127063"/>
          </a:xfrm>
        </p:grpSpPr>
        <p:grpSp>
          <p:nvGrpSpPr>
            <p:cNvPr name="Group 24" id="24"/>
            <p:cNvGrpSpPr>
              <a:grpSpLocks noChangeAspect="true"/>
            </p:cNvGrpSpPr>
            <p:nvPr/>
          </p:nvGrpSpPr>
          <p:grpSpPr>
            <a:xfrm rot="0">
              <a:off x="0" y="0"/>
              <a:ext cx="6353129" cy="127063"/>
              <a:chOff x="0" y="0"/>
              <a:chExt cx="1270000" cy="25400"/>
            </a:xfrm>
          </p:grpSpPr>
          <p:sp>
            <p:nvSpPr>
              <p:cNvPr name="Freeform 25" id="25"/>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26" id="26"/>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27" id="27"/>
          <p:cNvGrpSpPr/>
          <p:nvPr/>
        </p:nvGrpSpPr>
        <p:grpSpPr>
          <a:xfrm rot="0">
            <a:off x="1028700" y="6047808"/>
            <a:ext cx="4764847" cy="95297"/>
            <a:chOff x="0" y="0"/>
            <a:chExt cx="6353129" cy="127063"/>
          </a:xfrm>
        </p:grpSpPr>
        <p:grpSp>
          <p:nvGrpSpPr>
            <p:cNvPr name="Group 28" id="28"/>
            <p:cNvGrpSpPr>
              <a:grpSpLocks noChangeAspect="true"/>
            </p:cNvGrpSpPr>
            <p:nvPr/>
          </p:nvGrpSpPr>
          <p:grpSpPr>
            <a:xfrm rot="0">
              <a:off x="0" y="0"/>
              <a:ext cx="6353129" cy="127063"/>
              <a:chOff x="0" y="0"/>
              <a:chExt cx="1270000" cy="25400"/>
            </a:xfrm>
          </p:grpSpPr>
          <p:sp>
            <p:nvSpPr>
              <p:cNvPr name="Freeform 29" id="29"/>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30" id="30"/>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31" id="31"/>
          <p:cNvGrpSpPr/>
          <p:nvPr/>
        </p:nvGrpSpPr>
        <p:grpSpPr>
          <a:xfrm rot="0">
            <a:off x="1028700" y="6615404"/>
            <a:ext cx="4764847" cy="95297"/>
            <a:chOff x="0" y="0"/>
            <a:chExt cx="6353129" cy="127063"/>
          </a:xfrm>
        </p:grpSpPr>
        <p:grpSp>
          <p:nvGrpSpPr>
            <p:cNvPr name="Group 32" id="32"/>
            <p:cNvGrpSpPr>
              <a:grpSpLocks noChangeAspect="true"/>
            </p:cNvGrpSpPr>
            <p:nvPr/>
          </p:nvGrpSpPr>
          <p:grpSpPr>
            <a:xfrm rot="0">
              <a:off x="0" y="0"/>
              <a:ext cx="6353129" cy="127063"/>
              <a:chOff x="0" y="0"/>
              <a:chExt cx="1270000" cy="25400"/>
            </a:xfrm>
          </p:grpSpPr>
          <p:sp>
            <p:nvSpPr>
              <p:cNvPr name="Freeform 33" id="33"/>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34" id="34"/>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35" id="35"/>
          <p:cNvGrpSpPr/>
          <p:nvPr/>
        </p:nvGrpSpPr>
        <p:grpSpPr>
          <a:xfrm rot="0">
            <a:off x="1028700" y="7278251"/>
            <a:ext cx="4764847" cy="95297"/>
            <a:chOff x="0" y="0"/>
            <a:chExt cx="6353129" cy="127063"/>
          </a:xfrm>
        </p:grpSpPr>
        <p:grpSp>
          <p:nvGrpSpPr>
            <p:cNvPr name="Group 36" id="36"/>
            <p:cNvGrpSpPr>
              <a:grpSpLocks noChangeAspect="true"/>
            </p:cNvGrpSpPr>
            <p:nvPr/>
          </p:nvGrpSpPr>
          <p:grpSpPr>
            <a:xfrm rot="0">
              <a:off x="0" y="0"/>
              <a:ext cx="6353129" cy="127063"/>
              <a:chOff x="0" y="0"/>
              <a:chExt cx="1270000" cy="25400"/>
            </a:xfrm>
          </p:grpSpPr>
          <p:sp>
            <p:nvSpPr>
              <p:cNvPr name="Freeform 37" id="37"/>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38" id="38"/>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39" id="39"/>
          <p:cNvGrpSpPr/>
          <p:nvPr/>
        </p:nvGrpSpPr>
        <p:grpSpPr>
          <a:xfrm rot="0">
            <a:off x="1028700" y="7851843"/>
            <a:ext cx="4764847" cy="95297"/>
            <a:chOff x="0" y="0"/>
            <a:chExt cx="6353129" cy="127063"/>
          </a:xfrm>
        </p:grpSpPr>
        <p:grpSp>
          <p:nvGrpSpPr>
            <p:cNvPr name="Group 40" id="40"/>
            <p:cNvGrpSpPr>
              <a:grpSpLocks noChangeAspect="true"/>
            </p:cNvGrpSpPr>
            <p:nvPr/>
          </p:nvGrpSpPr>
          <p:grpSpPr>
            <a:xfrm rot="0">
              <a:off x="0" y="0"/>
              <a:ext cx="6353129" cy="127063"/>
              <a:chOff x="0" y="0"/>
              <a:chExt cx="1270000" cy="25400"/>
            </a:xfrm>
          </p:grpSpPr>
          <p:sp>
            <p:nvSpPr>
              <p:cNvPr name="Freeform 41" id="41"/>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42" id="42"/>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43" id="43"/>
          <p:cNvGrpSpPr/>
          <p:nvPr/>
        </p:nvGrpSpPr>
        <p:grpSpPr>
          <a:xfrm rot="0">
            <a:off x="1028700" y="8437180"/>
            <a:ext cx="4764847" cy="95297"/>
            <a:chOff x="0" y="0"/>
            <a:chExt cx="6353129" cy="127063"/>
          </a:xfrm>
        </p:grpSpPr>
        <p:grpSp>
          <p:nvGrpSpPr>
            <p:cNvPr name="Group 44" id="44"/>
            <p:cNvGrpSpPr>
              <a:grpSpLocks noChangeAspect="true"/>
            </p:cNvGrpSpPr>
            <p:nvPr/>
          </p:nvGrpSpPr>
          <p:grpSpPr>
            <a:xfrm rot="0">
              <a:off x="0" y="0"/>
              <a:ext cx="6353129" cy="127063"/>
              <a:chOff x="0" y="0"/>
              <a:chExt cx="1270000" cy="25400"/>
            </a:xfrm>
          </p:grpSpPr>
          <p:sp>
            <p:nvSpPr>
              <p:cNvPr name="Freeform 45" id="45"/>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46" id="46"/>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47" id="47"/>
          <p:cNvGrpSpPr/>
          <p:nvPr/>
        </p:nvGrpSpPr>
        <p:grpSpPr>
          <a:xfrm rot="0">
            <a:off x="1012150" y="9127293"/>
            <a:ext cx="4764847" cy="95297"/>
            <a:chOff x="0" y="0"/>
            <a:chExt cx="6353129" cy="127063"/>
          </a:xfrm>
        </p:grpSpPr>
        <p:grpSp>
          <p:nvGrpSpPr>
            <p:cNvPr name="Group 48" id="48"/>
            <p:cNvGrpSpPr>
              <a:grpSpLocks noChangeAspect="true"/>
            </p:cNvGrpSpPr>
            <p:nvPr/>
          </p:nvGrpSpPr>
          <p:grpSpPr>
            <a:xfrm rot="0">
              <a:off x="0" y="0"/>
              <a:ext cx="6353129" cy="127063"/>
              <a:chOff x="0" y="0"/>
              <a:chExt cx="1270000" cy="25400"/>
            </a:xfrm>
          </p:grpSpPr>
          <p:sp>
            <p:nvSpPr>
              <p:cNvPr name="Freeform 49" id="49"/>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50" id="50"/>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sp>
        <p:nvSpPr>
          <p:cNvPr name="Freeform 51" id="51"/>
          <p:cNvSpPr/>
          <p:nvPr/>
        </p:nvSpPr>
        <p:spPr>
          <a:xfrm flipH="true" flipV="false" rot="0">
            <a:off x="6904189" y="2951420"/>
            <a:ext cx="1436258" cy="6383370"/>
          </a:xfrm>
          <a:custGeom>
            <a:avLst/>
            <a:gdLst/>
            <a:ahLst/>
            <a:cxnLst/>
            <a:rect r="r" b="b" t="t" l="l"/>
            <a:pathLst>
              <a:path h="6383370" w="1436258">
                <a:moveTo>
                  <a:pt x="1436258" y="0"/>
                </a:moveTo>
                <a:lnTo>
                  <a:pt x="0" y="0"/>
                </a:lnTo>
                <a:lnTo>
                  <a:pt x="0" y="6383370"/>
                </a:lnTo>
                <a:lnTo>
                  <a:pt x="1436258" y="6383370"/>
                </a:lnTo>
                <a:lnTo>
                  <a:pt x="143625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2" id="52"/>
          <p:cNvSpPr/>
          <p:nvPr/>
        </p:nvSpPr>
        <p:spPr>
          <a:xfrm flipH="false" flipV="false" rot="0">
            <a:off x="14279811" y="725010"/>
            <a:ext cx="1058229" cy="578823"/>
          </a:xfrm>
          <a:custGeom>
            <a:avLst/>
            <a:gdLst/>
            <a:ahLst/>
            <a:cxnLst/>
            <a:rect r="r" b="b" t="t" l="l"/>
            <a:pathLst>
              <a:path h="578823" w="1058229">
                <a:moveTo>
                  <a:pt x="0" y="0"/>
                </a:moveTo>
                <a:lnTo>
                  <a:pt x="1058229" y="0"/>
                </a:lnTo>
                <a:lnTo>
                  <a:pt x="1058229" y="578822"/>
                </a:lnTo>
                <a:lnTo>
                  <a:pt x="0" y="578822"/>
                </a:lnTo>
                <a:lnTo>
                  <a:pt x="0" y="0"/>
                </a:lnTo>
                <a:close/>
              </a:path>
            </a:pathLst>
          </a:custGeom>
          <a:blipFill>
            <a:blip r:embed="rId4"/>
            <a:stretch>
              <a:fillRect l="0" t="0" r="0" b="0"/>
            </a:stretch>
          </a:blipFill>
        </p:spPr>
      </p:sp>
      <p:sp>
        <p:nvSpPr>
          <p:cNvPr name="Freeform 53" id="53"/>
          <p:cNvSpPr/>
          <p:nvPr/>
        </p:nvSpPr>
        <p:spPr>
          <a:xfrm flipH="false" flipV="false" rot="0">
            <a:off x="15642034" y="789040"/>
            <a:ext cx="1837741" cy="450762"/>
          </a:xfrm>
          <a:custGeom>
            <a:avLst/>
            <a:gdLst/>
            <a:ahLst/>
            <a:cxnLst/>
            <a:rect r="r" b="b" t="t" l="l"/>
            <a:pathLst>
              <a:path h="450762" w="1837741">
                <a:moveTo>
                  <a:pt x="0" y="0"/>
                </a:moveTo>
                <a:lnTo>
                  <a:pt x="1837741" y="0"/>
                </a:lnTo>
                <a:lnTo>
                  <a:pt x="1837741" y="450762"/>
                </a:lnTo>
                <a:lnTo>
                  <a:pt x="0" y="450762"/>
                </a:lnTo>
                <a:lnTo>
                  <a:pt x="0" y="0"/>
                </a:lnTo>
                <a:close/>
              </a:path>
            </a:pathLst>
          </a:custGeom>
          <a:blipFill>
            <a:blip r:embed="rId5"/>
            <a:stretch>
              <a:fillRect l="0" t="0" r="-637" b="-4880"/>
            </a:stretch>
          </a:blipFill>
        </p:spPr>
      </p:sp>
      <p:sp>
        <p:nvSpPr>
          <p:cNvPr name="Freeform 54" id="54"/>
          <p:cNvSpPr/>
          <p:nvPr/>
        </p:nvSpPr>
        <p:spPr>
          <a:xfrm flipH="false" flipV="false" rot="0">
            <a:off x="15763633" y="8147164"/>
            <a:ext cx="2029786" cy="2065818"/>
          </a:xfrm>
          <a:custGeom>
            <a:avLst/>
            <a:gdLst/>
            <a:ahLst/>
            <a:cxnLst/>
            <a:rect r="r" b="b" t="t" l="l"/>
            <a:pathLst>
              <a:path h="2065818" w="2029786">
                <a:moveTo>
                  <a:pt x="0" y="0"/>
                </a:moveTo>
                <a:lnTo>
                  <a:pt x="2029786" y="0"/>
                </a:lnTo>
                <a:lnTo>
                  <a:pt x="2029786" y="2065818"/>
                </a:lnTo>
                <a:lnTo>
                  <a:pt x="0" y="2065818"/>
                </a:lnTo>
                <a:lnTo>
                  <a:pt x="0" y="0"/>
                </a:lnTo>
                <a:close/>
              </a:path>
            </a:pathLst>
          </a:custGeom>
          <a:blipFill>
            <a:blip r:embed="rId6"/>
            <a:stretch>
              <a:fillRect l="0" t="0" r="0" b="0"/>
            </a:stretch>
          </a:blipFill>
        </p:spPr>
      </p:sp>
      <p:sp>
        <p:nvSpPr>
          <p:cNvPr name="TextBox 55" id="55"/>
          <p:cNvSpPr txBox="true"/>
          <p:nvPr/>
        </p:nvSpPr>
        <p:spPr>
          <a:xfrm rot="0">
            <a:off x="1028700" y="2668971"/>
            <a:ext cx="3509397" cy="37513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TENURE MONTHS</a:t>
            </a:r>
          </a:p>
        </p:txBody>
      </p:sp>
      <p:sp>
        <p:nvSpPr>
          <p:cNvPr name="TextBox 56" id="56"/>
          <p:cNvSpPr txBox="true"/>
          <p:nvPr/>
        </p:nvSpPr>
        <p:spPr>
          <a:xfrm rot="0">
            <a:off x="1012150" y="890596"/>
            <a:ext cx="7525865" cy="744209"/>
          </a:xfrm>
          <a:prstGeom prst="rect">
            <a:avLst/>
          </a:prstGeom>
        </p:spPr>
        <p:txBody>
          <a:bodyPr anchor="t" rtlCol="false" tIns="0" lIns="0" bIns="0" rIns="0">
            <a:spAutoFit/>
          </a:bodyPr>
          <a:lstStyle/>
          <a:p>
            <a:pPr>
              <a:lnSpc>
                <a:spcPts val="5703"/>
              </a:lnSpc>
            </a:pPr>
            <a:r>
              <a:rPr lang="en-US" sz="4073">
                <a:solidFill>
                  <a:srgbClr val="000B5D"/>
                </a:solidFill>
                <a:latin typeface="Poppins Semi-Bold"/>
              </a:rPr>
              <a:t>B. AKURASI MODEL</a:t>
            </a:r>
          </a:p>
        </p:txBody>
      </p:sp>
      <p:sp>
        <p:nvSpPr>
          <p:cNvPr name="TextBox 57" id="57"/>
          <p:cNvSpPr txBox="true"/>
          <p:nvPr/>
        </p:nvSpPr>
        <p:spPr>
          <a:xfrm rot="0">
            <a:off x="12608051" y="6959175"/>
            <a:ext cx="4871724" cy="734978"/>
          </a:xfrm>
          <a:prstGeom prst="rect">
            <a:avLst/>
          </a:prstGeom>
        </p:spPr>
        <p:txBody>
          <a:bodyPr anchor="t" rtlCol="false" tIns="0" lIns="0" bIns="0" rIns="0">
            <a:spAutoFit/>
          </a:bodyPr>
          <a:lstStyle/>
          <a:p>
            <a:pPr algn="ctr">
              <a:lnSpc>
                <a:spcPts val="2744"/>
              </a:lnSpc>
            </a:pPr>
            <a:r>
              <a:rPr lang="en-US" sz="2744">
                <a:solidFill>
                  <a:srgbClr val="000B5D"/>
                </a:solidFill>
                <a:latin typeface="Poppins Semi-Bold"/>
              </a:rPr>
              <a:t>AKURASI TERTINGGI (TENURE MONTHS)</a:t>
            </a:r>
          </a:p>
        </p:txBody>
      </p:sp>
      <p:sp>
        <p:nvSpPr>
          <p:cNvPr name="TextBox 58" id="58"/>
          <p:cNvSpPr txBox="true"/>
          <p:nvPr/>
        </p:nvSpPr>
        <p:spPr>
          <a:xfrm rot="0">
            <a:off x="1012150" y="1625280"/>
            <a:ext cx="11080022" cy="923330"/>
          </a:xfrm>
          <a:prstGeom prst="rect">
            <a:avLst/>
          </a:prstGeom>
        </p:spPr>
        <p:txBody>
          <a:bodyPr anchor="t" rtlCol="false" tIns="0" lIns="0" bIns="0" rIns="0">
            <a:spAutoFit/>
          </a:bodyPr>
          <a:lstStyle/>
          <a:p>
            <a:pPr algn="just">
              <a:lnSpc>
                <a:spcPts val="1830"/>
              </a:lnSpc>
            </a:pPr>
            <a:r>
              <a:rPr lang="en-US" sz="1525">
                <a:solidFill>
                  <a:srgbClr val="000B5D"/>
                </a:solidFill>
                <a:latin typeface="Poppins"/>
              </a:rPr>
              <a:t>Dataset digunakan untuk memprediksi apakah pelanggan akan beralih ("churn") atau tidak, menggunakan ANN(Artificial Neural Network).Setiap fitur seperti tipe perangkat, produk yang digunakan, dan metode pembayaran diencoding agar dipahami oleh model. Model kemudian dilatih, diprediksi, dan akurasinya dievaluasi untuk setiap fitur secara terpisah.</a:t>
            </a:r>
          </a:p>
        </p:txBody>
      </p:sp>
      <p:sp>
        <p:nvSpPr>
          <p:cNvPr name="TextBox 59" id="59"/>
          <p:cNvSpPr txBox="true"/>
          <p:nvPr/>
        </p:nvSpPr>
        <p:spPr>
          <a:xfrm rot="0">
            <a:off x="9001942" y="5958620"/>
            <a:ext cx="1737591"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Bold"/>
              </a:rPr>
              <a:t>EPOCH 50</a:t>
            </a:r>
          </a:p>
        </p:txBody>
      </p:sp>
      <p:sp>
        <p:nvSpPr>
          <p:cNvPr name="TextBox 60" id="60"/>
          <p:cNvSpPr txBox="true"/>
          <p:nvPr/>
        </p:nvSpPr>
        <p:spPr>
          <a:xfrm rot="0">
            <a:off x="5138221" y="2688021"/>
            <a:ext cx="674591"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74 %</a:t>
            </a:r>
          </a:p>
        </p:txBody>
      </p:sp>
      <p:sp>
        <p:nvSpPr>
          <p:cNvPr name="TextBox 61" id="61"/>
          <p:cNvSpPr txBox="true"/>
          <p:nvPr/>
        </p:nvSpPr>
        <p:spPr>
          <a:xfrm rot="0">
            <a:off x="1028700" y="3275180"/>
            <a:ext cx="3762932" cy="37513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DEVICE CLASS</a:t>
            </a:r>
          </a:p>
        </p:txBody>
      </p:sp>
      <p:sp>
        <p:nvSpPr>
          <p:cNvPr name="TextBox 62" id="62"/>
          <p:cNvSpPr txBox="true"/>
          <p:nvPr/>
        </p:nvSpPr>
        <p:spPr>
          <a:xfrm rot="0">
            <a:off x="5216040" y="3294230"/>
            <a:ext cx="577507"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63" id="63"/>
          <p:cNvSpPr txBox="true"/>
          <p:nvPr/>
        </p:nvSpPr>
        <p:spPr>
          <a:xfrm rot="0">
            <a:off x="1028700" y="3878963"/>
            <a:ext cx="3762932" cy="37513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GAMES PRODUCT</a:t>
            </a:r>
          </a:p>
        </p:txBody>
      </p:sp>
      <p:sp>
        <p:nvSpPr>
          <p:cNvPr name="TextBox 64" id="64"/>
          <p:cNvSpPr txBox="true"/>
          <p:nvPr/>
        </p:nvSpPr>
        <p:spPr>
          <a:xfrm rot="0">
            <a:off x="5216040" y="3885532"/>
            <a:ext cx="596771"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65" id="65"/>
          <p:cNvSpPr txBox="true"/>
          <p:nvPr/>
        </p:nvSpPr>
        <p:spPr>
          <a:xfrm rot="0">
            <a:off x="1028700" y="4403590"/>
            <a:ext cx="3762932" cy="37513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MUSIC PRODUCT</a:t>
            </a:r>
          </a:p>
        </p:txBody>
      </p:sp>
      <p:sp>
        <p:nvSpPr>
          <p:cNvPr name="TextBox 66" id="66"/>
          <p:cNvSpPr txBox="true"/>
          <p:nvPr/>
        </p:nvSpPr>
        <p:spPr>
          <a:xfrm rot="0">
            <a:off x="5216040" y="4479744"/>
            <a:ext cx="596771"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67" id="67"/>
          <p:cNvSpPr txBox="true"/>
          <p:nvPr/>
        </p:nvSpPr>
        <p:spPr>
          <a:xfrm rot="0">
            <a:off x="1012150" y="4989477"/>
            <a:ext cx="3762932" cy="37513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EDUCATION PRODUCT</a:t>
            </a:r>
          </a:p>
        </p:txBody>
      </p:sp>
      <p:sp>
        <p:nvSpPr>
          <p:cNvPr name="TextBox 68" id="68"/>
          <p:cNvSpPr txBox="true"/>
          <p:nvPr/>
        </p:nvSpPr>
        <p:spPr>
          <a:xfrm rot="0">
            <a:off x="5216040" y="5084476"/>
            <a:ext cx="560957"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69" id="69"/>
          <p:cNvSpPr txBox="true"/>
          <p:nvPr/>
        </p:nvSpPr>
        <p:spPr>
          <a:xfrm rot="0">
            <a:off x="1028700" y="5621584"/>
            <a:ext cx="3762932" cy="37513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CALL CENTER</a:t>
            </a:r>
          </a:p>
        </p:txBody>
      </p:sp>
      <p:sp>
        <p:nvSpPr>
          <p:cNvPr name="TextBox 70" id="70"/>
          <p:cNvSpPr txBox="true"/>
          <p:nvPr/>
        </p:nvSpPr>
        <p:spPr>
          <a:xfrm rot="0">
            <a:off x="5219862" y="5691722"/>
            <a:ext cx="573684"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71" id="71"/>
          <p:cNvSpPr txBox="true"/>
          <p:nvPr/>
        </p:nvSpPr>
        <p:spPr>
          <a:xfrm rot="0">
            <a:off x="1028700" y="6133580"/>
            <a:ext cx="3762932" cy="37513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VIDEO PRODUCT</a:t>
            </a:r>
          </a:p>
        </p:txBody>
      </p:sp>
      <p:sp>
        <p:nvSpPr>
          <p:cNvPr name="TextBox 72" id="72"/>
          <p:cNvSpPr txBox="true"/>
          <p:nvPr/>
        </p:nvSpPr>
        <p:spPr>
          <a:xfrm rot="0">
            <a:off x="5193680" y="6298769"/>
            <a:ext cx="599866"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73" id="73"/>
          <p:cNvSpPr txBox="true"/>
          <p:nvPr/>
        </p:nvSpPr>
        <p:spPr>
          <a:xfrm rot="0">
            <a:off x="1012150" y="6760240"/>
            <a:ext cx="3762932" cy="37513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USE MYAPP</a:t>
            </a:r>
          </a:p>
        </p:txBody>
      </p:sp>
      <p:sp>
        <p:nvSpPr>
          <p:cNvPr name="TextBox 74" id="74"/>
          <p:cNvSpPr txBox="true"/>
          <p:nvPr/>
        </p:nvSpPr>
        <p:spPr>
          <a:xfrm rot="0">
            <a:off x="5183975" y="6902025"/>
            <a:ext cx="599866"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75" id="75"/>
          <p:cNvSpPr txBox="true"/>
          <p:nvPr/>
        </p:nvSpPr>
        <p:spPr>
          <a:xfrm rot="0">
            <a:off x="1012150" y="7400506"/>
            <a:ext cx="3762932" cy="37513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PAYMENT METHOD</a:t>
            </a:r>
          </a:p>
        </p:txBody>
      </p:sp>
      <p:sp>
        <p:nvSpPr>
          <p:cNvPr name="TextBox 76" id="76"/>
          <p:cNvSpPr txBox="true"/>
          <p:nvPr/>
        </p:nvSpPr>
        <p:spPr>
          <a:xfrm rot="0">
            <a:off x="5182836" y="7516423"/>
            <a:ext cx="621556"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77" id="77"/>
          <p:cNvSpPr txBox="true"/>
          <p:nvPr/>
        </p:nvSpPr>
        <p:spPr>
          <a:xfrm rot="0">
            <a:off x="1012150" y="8090014"/>
            <a:ext cx="3762932" cy="309208"/>
          </a:xfrm>
          <a:prstGeom prst="rect">
            <a:avLst/>
          </a:prstGeom>
        </p:spPr>
        <p:txBody>
          <a:bodyPr anchor="t" rtlCol="false" tIns="0" lIns="0" bIns="0" rIns="0">
            <a:spAutoFit/>
          </a:bodyPr>
          <a:lstStyle/>
          <a:p>
            <a:pPr>
              <a:lnSpc>
                <a:spcPts val="2380"/>
              </a:lnSpc>
            </a:pPr>
            <a:r>
              <a:rPr lang="en-US" sz="1700">
                <a:solidFill>
                  <a:srgbClr val="000B5D"/>
                </a:solidFill>
                <a:latin typeface="Poppins Medium"/>
              </a:rPr>
              <a:t>MONTHLY PURCHASE (THOU. IDR)</a:t>
            </a:r>
          </a:p>
        </p:txBody>
      </p:sp>
      <p:sp>
        <p:nvSpPr>
          <p:cNvPr name="TextBox 78" id="78"/>
          <p:cNvSpPr txBox="true"/>
          <p:nvPr/>
        </p:nvSpPr>
        <p:spPr>
          <a:xfrm rot="0">
            <a:off x="5175583" y="8081094"/>
            <a:ext cx="599866"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79" id="79"/>
          <p:cNvSpPr txBox="true"/>
          <p:nvPr/>
        </p:nvSpPr>
        <p:spPr>
          <a:xfrm rot="0">
            <a:off x="1012150" y="8780127"/>
            <a:ext cx="3762932" cy="309208"/>
          </a:xfrm>
          <a:prstGeom prst="rect">
            <a:avLst/>
          </a:prstGeom>
        </p:spPr>
        <p:txBody>
          <a:bodyPr anchor="t" rtlCol="false" tIns="0" lIns="0" bIns="0" rIns="0">
            <a:spAutoFit/>
          </a:bodyPr>
          <a:lstStyle/>
          <a:p>
            <a:pPr>
              <a:lnSpc>
                <a:spcPts val="2380"/>
              </a:lnSpc>
            </a:pPr>
            <a:r>
              <a:rPr lang="en-US" sz="1700">
                <a:solidFill>
                  <a:srgbClr val="000B5D"/>
                </a:solidFill>
                <a:latin typeface="Poppins Medium"/>
              </a:rPr>
              <a:t>CLTV (PREDICTED THOU. IDR)</a:t>
            </a:r>
          </a:p>
        </p:txBody>
      </p:sp>
      <p:sp>
        <p:nvSpPr>
          <p:cNvPr name="TextBox 80" id="80"/>
          <p:cNvSpPr txBox="true"/>
          <p:nvPr/>
        </p:nvSpPr>
        <p:spPr>
          <a:xfrm rot="0">
            <a:off x="5183975" y="8771206"/>
            <a:ext cx="557934"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71 %</a:t>
            </a:r>
          </a:p>
        </p:txBody>
      </p:sp>
      <p:sp>
        <p:nvSpPr>
          <p:cNvPr name="TextBox 81" id="81"/>
          <p:cNvSpPr txBox="true"/>
          <p:nvPr/>
        </p:nvSpPr>
        <p:spPr>
          <a:xfrm rot="0">
            <a:off x="9198092" y="9513225"/>
            <a:ext cx="6443942" cy="488077"/>
          </a:xfrm>
          <a:prstGeom prst="rect">
            <a:avLst/>
          </a:prstGeom>
        </p:spPr>
        <p:txBody>
          <a:bodyPr anchor="t" rtlCol="false" tIns="0" lIns="0" bIns="0" rIns="0">
            <a:spAutoFit/>
          </a:bodyPr>
          <a:lstStyle/>
          <a:p>
            <a:pPr algn="r">
              <a:lnSpc>
                <a:spcPts val="4073"/>
              </a:lnSpc>
            </a:pPr>
            <a:r>
              <a:rPr lang="en-US" sz="2909">
                <a:solidFill>
                  <a:srgbClr val="000B5D"/>
                </a:solidFill>
                <a:latin typeface="Open Sans"/>
              </a:rPr>
              <a:t>https://bit.ly/Theoryma_Akurasi</a:t>
            </a:r>
          </a:p>
        </p:txBody>
      </p:sp>
      <p:sp>
        <p:nvSpPr>
          <p:cNvPr name="TextBox 82" id="82"/>
          <p:cNvSpPr txBox="true"/>
          <p:nvPr/>
        </p:nvSpPr>
        <p:spPr>
          <a:xfrm rot="0">
            <a:off x="7280376" y="9079668"/>
            <a:ext cx="8361658" cy="414508"/>
          </a:xfrm>
          <a:prstGeom prst="rect">
            <a:avLst/>
          </a:prstGeom>
        </p:spPr>
        <p:txBody>
          <a:bodyPr anchor="t" rtlCol="false" tIns="0" lIns="0" bIns="0" rIns="0">
            <a:spAutoFit/>
          </a:bodyPr>
          <a:lstStyle/>
          <a:p>
            <a:pPr algn="r">
              <a:lnSpc>
                <a:spcPts val="3403"/>
              </a:lnSpc>
            </a:pPr>
            <a:r>
              <a:rPr lang="en-US" sz="2430">
                <a:solidFill>
                  <a:srgbClr val="000B5D"/>
                </a:solidFill>
                <a:latin typeface="Open Sans Bold"/>
              </a:rPr>
              <a:t>Source Code Akurasi Menggunakan Google Colab</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4882" y="3823248"/>
            <a:ext cx="4764847" cy="95297"/>
            <a:chOff x="0" y="0"/>
            <a:chExt cx="6353129" cy="127063"/>
          </a:xfrm>
        </p:grpSpPr>
        <p:grpSp>
          <p:nvGrpSpPr>
            <p:cNvPr name="Group 3" id="3"/>
            <p:cNvGrpSpPr>
              <a:grpSpLocks noChangeAspect="true"/>
            </p:cNvGrpSpPr>
            <p:nvPr/>
          </p:nvGrpSpPr>
          <p:grpSpPr>
            <a:xfrm rot="0">
              <a:off x="0" y="0"/>
              <a:ext cx="6353129" cy="127063"/>
              <a:chOff x="0" y="0"/>
              <a:chExt cx="1270000" cy="25400"/>
            </a:xfrm>
          </p:grpSpPr>
          <p:sp>
            <p:nvSpPr>
              <p:cNvPr name="Freeform 4" id="4"/>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5" id="5"/>
              <p:cNvSpPr/>
              <p:nvPr/>
            </p:nvSpPr>
            <p:spPr>
              <a:xfrm flipH="false" flipV="false" rot="0">
                <a:off x="-627" y="-20"/>
                <a:ext cx="852155" cy="25441"/>
              </a:xfrm>
              <a:custGeom>
                <a:avLst/>
                <a:gdLst/>
                <a:ahLst/>
                <a:cxnLst/>
                <a:rect r="r" b="b" t="t" l="l"/>
                <a:pathLst>
                  <a:path h="25441" w="852155">
                    <a:moveTo>
                      <a:pt x="13327" y="20"/>
                    </a:moveTo>
                    <a:lnTo>
                      <a:pt x="838827" y="20"/>
                    </a:lnTo>
                    <a:cubicBezTo>
                      <a:pt x="843378" y="0"/>
                      <a:pt x="847592" y="2416"/>
                      <a:pt x="849873" y="6354"/>
                    </a:cubicBezTo>
                    <a:cubicBezTo>
                      <a:pt x="852154" y="10291"/>
                      <a:pt x="852154" y="15149"/>
                      <a:pt x="849873" y="19086"/>
                    </a:cubicBezTo>
                    <a:cubicBezTo>
                      <a:pt x="847592" y="23024"/>
                      <a:pt x="843378" y="25440"/>
                      <a:pt x="8388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6" id="6"/>
          <p:cNvGrpSpPr/>
          <p:nvPr/>
        </p:nvGrpSpPr>
        <p:grpSpPr>
          <a:xfrm rot="0">
            <a:off x="12662228" y="3567267"/>
            <a:ext cx="4001305" cy="4001305"/>
            <a:chOff x="0" y="0"/>
            <a:chExt cx="5335074" cy="5335074"/>
          </a:xfrm>
        </p:grpSpPr>
        <p:sp>
          <p:nvSpPr>
            <p:cNvPr name="TextBox 7" id="7"/>
            <p:cNvSpPr txBox="true"/>
            <p:nvPr/>
          </p:nvSpPr>
          <p:spPr>
            <a:xfrm rot="0">
              <a:off x="1367923" y="1726086"/>
              <a:ext cx="2599227" cy="1740027"/>
            </a:xfrm>
            <a:prstGeom prst="rect">
              <a:avLst/>
            </a:prstGeom>
          </p:spPr>
          <p:txBody>
            <a:bodyPr anchor="t" rtlCol="false" tIns="0" lIns="0" bIns="0" rIns="0">
              <a:spAutoFit/>
            </a:bodyPr>
            <a:lstStyle/>
            <a:p>
              <a:pPr algn="ctr">
                <a:lnSpc>
                  <a:spcPts val="11027"/>
                </a:lnSpc>
              </a:pPr>
              <a:r>
                <a:rPr lang="en-US" sz="7876">
                  <a:solidFill>
                    <a:srgbClr val="000B5D"/>
                  </a:solidFill>
                  <a:latin typeface="Open Sans Light"/>
                </a:rPr>
                <a:t>87%</a:t>
              </a:r>
            </a:p>
          </p:txBody>
        </p:sp>
        <p:grpSp>
          <p:nvGrpSpPr>
            <p:cNvPr name="Group 8" id="8"/>
            <p:cNvGrpSpPr>
              <a:grpSpLocks noChangeAspect="true"/>
            </p:cNvGrpSpPr>
            <p:nvPr/>
          </p:nvGrpSpPr>
          <p:grpSpPr>
            <a:xfrm rot="0">
              <a:off x="0" y="0"/>
              <a:ext cx="5335074" cy="5335074"/>
              <a:chOff x="0" y="0"/>
              <a:chExt cx="2540000" cy="2540000"/>
            </a:xfrm>
          </p:grpSpPr>
          <p:sp>
            <p:nvSpPr>
              <p:cNvPr name="Freeform 9" id="9"/>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30635"/>
                    </a:lnTo>
                    <a:cubicBezTo>
                      <a:pt x="959559" y="228966"/>
                      <a:pt x="614023" y="427090"/>
                      <a:pt x="426957" y="749986"/>
                    </a:cubicBezTo>
                    <a:cubicBezTo>
                      <a:pt x="239891" y="1072882"/>
                      <a:pt x="239891" y="1471188"/>
                      <a:pt x="426957" y="1794084"/>
                    </a:cubicBezTo>
                    <a:cubicBezTo>
                      <a:pt x="614023" y="2116980"/>
                      <a:pt x="959559" y="2315104"/>
                      <a:pt x="1332725" y="2313435"/>
                    </a:cubicBezTo>
                    <a:cubicBezTo>
                      <a:pt x="1705891" y="2315104"/>
                      <a:pt x="2051427" y="2116980"/>
                      <a:pt x="2238493" y="1794084"/>
                    </a:cubicBezTo>
                    <a:cubicBezTo>
                      <a:pt x="2425559" y="1471188"/>
                      <a:pt x="2425559" y="1072882"/>
                      <a:pt x="2238493" y="749986"/>
                    </a:cubicBezTo>
                    <a:cubicBezTo>
                      <a:pt x="2051427" y="427090"/>
                      <a:pt x="1705891" y="228966"/>
                      <a:pt x="1332725" y="230635"/>
                    </a:cubicBezTo>
                    <a:close/>
                  </a:path>
                </a:pathLst>
              </a:custGeom>
              <a:solidFill>
                <a:srgbClr val="00ADEF"/>
              </a:solidFill>
            </p:spPr>
          </p:sp>
          <p:sp>
            <p:nvSpPr>
              <p:cNvPr name="Freeform 10" id="10"/>
              <p:cNvSpPr/>
              <p:nvPr/>
            </p:nvSpPr>
            <p:spPr>
              <a:xfrm flipH="false" flipV="false" rot="0">
                <a:off x="-89667" y="1994"/>
                <a:ext cx="2703646" cy="2663352"/>
              </a:xfrm>
              <a:custGeom>
                <a:avLst/>
                <a:gdLst/>
                <a:ahLst/>
                <a:cxnLst/>
                <a:rect r="r" b="b" t="t" l="l"/>
                <a:pathLst>
                  <a:path h="2663352" w="2703646">
                    <a:moveTo>
                      <a:pt x="1485271" y="4232"/>
                    </a:moveTo>
                    <a:cubicBezTo>
                      <a:pt x="2061054" y="61459"/>
                      <a:pt x="2525366" y="500643"/>
                      <a:pt x="2614506" y="1072355"/>
                    </a:cubicBezTo>
                    <a:cubicBezTo>
                      <a:pt x="2703646" y="1644066"/>
                      <a:pt x="2395075" y="2203757"/>
                      <a:pt x="1864045" y="2433554"/>
                    </a:cubicBezTo>
                    <a:cubicBezTo>
                      <a:pt x="1333014" y="2663352"/>
                      <a:pt x="713787" y="2505155"/>
                      <a:pt x="358047" y="2048812"/>
                    </a:cubicBezTo>
                    <a:cubicBezTo>
                      <a:pt x="2308" y="1592468"/>
                      <a:pt x="0" y="953356"/>
                      <a:pt x="352434" y="494455"/>
                    </a:cubicBezTo>
                    <a:cubicBezTo>
                      <a:pt x="377235" y="461861"/>
                      <a:pt x="417581" y="445028"/>
                      <a:pt x="458194" y="450330"/>
                    </a:cubicBezTo>
                    <a:cubicBezTo>
                      <a:pt x="498807" y="455633"/>
                      <a:pt x="533478" y="482260"/>
                      <a:pt x="549080" y="520130"/>
                    </a:cubicBezTo>
                    <a:cubicBezTo>
                      <a:pt x="564681" y="558000"/>
                      <a:pt x="558828" y="601323"/>
                      <a:pt x="533736" y="633694"/>
                    </a:cubicBezTo>
                    <a:cubicBezTo>
                      <a:pt x="244740" y="1009993"/>
                      <a:pt x="246632" y="1534065"/>
                      <a:pt x="538339" y="1908267"/>
                    </a:cubicBezTo>
                    <a:cubicBezTo>
                      <a:pt x="830045" y="2282468"/>
                      <a:pt x="1337812" y="2412189"/>
                      <a:pt x="1773257" y="2223756"/>
                    </a:cubicBezTo>
                    <a:cubicBezTo>
                      <a:pt x="2208702" y="2035322"/>
                      <a:pt x="2461729" y="1576376"/>
                      <a:pt x="2388635" y="1107572"/>
                    </a:cubicBezTo>
                    <a:cubicBezTo>
                      <a:pt x="2315540" y="638769"/>
                      <a:pt x="1934804" y="278637"/>
                      <a:pt x="1462663" y="231712"/>
                    </a:cubicBezTo>
                    <a:cubicBezTo>
                      <a:pt x="1421888" y="227843"/>
                      <a:pt x="1386300" y="202454"/>
                      <a:pt x="1369374" y="165157"/>
                    </a:cubicBezTo>
                    <a:cubicBezTo>
                      <a:pt x="1352448" y="127861"/>
                      <a:pt x="1356772" y="84358"/>
                      <a:pt x="1380708" y="51123"/>
                    </a:cubicBezTo>
                    <a:cubicBezTo>
                      <a:pt x="1404644" y="17887"/>
                      <a:pt x="1444533" y="0"/>
                      <a:pt x="1485271" y="4232"/>
                    </a:cubicBezTo>
                    <a:close/>
                  </a:path>
                </a:pathLst>
              </a:custGeom>
              <a:solidFill>
                <a:srgbClr val="000B5D"/>
              </a:solidFill>
            </p:spPr>
          </p:sp>
        </p:grpSp>
      </p:grpSp>
      <p:grpSp>
        <p:nvGrpSpPr>
          <p:cNvPr name="Group 11" id="11"/>
          <p:cNvGrpSpPr/>
          <p:nvPr/>
        </p:nvGrpSpPr>
        <p:grpSpPr>
          <a:xfrm rot="0">
            <a:off x="1045250" y="4524786"/>
            <a:ext cx="4764847" cy="95297"/>
            <a:chOff x="0" y="0"/>
            <a:chExt cx="6353129" cy="127063"/>
          </a:xfrm>
        </p:grpSpPr>
        <p:grpSp>
          <p:nvGrpSpPr>
            <p:cNvPr name="Group 12" id="12"/>
            <p:cNvGrpSpPr>
              <a:grpSpLocks noChangeAspect="true"/>
            </p:cNvGrpSpPr>
            <p:nvPr/>
          </p:nvGrpSpPr>
          <p:grpSpPr>
            <a:xfrm rot="0">
              <a:off x="0" y="0"/>
              <a:ext cx="6353129" cy="127063"/>
              <a:chOff x="0" y="0"/>
              <a:chExt cx="1270000" cy="25400"/>
            </a:xfrm>
          </p:grpSpPr>
          <p:sp>
            <p:nvSpPr>
              <p:cNvPr name="Freeform 13" id="13"/>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14" id="14"/>
              <p:cNvSpPr/>
              <p:nvPr/>
            </p:nvSpPr>
            <p:spPr>
              <a:xfrm flipH="false" flipV="false" rot="0">
                <a:off x="-627" y="-20"/>
                <a:ext cx="928355" cy="25441"/>
              </a:xfrm>
              <a:custGeom>
                <a:avLst/>
                <a:gdLst/>
                <a:ahLst/>
                <a:cxnLst/>
                <a:rect r="r" b="b" t="t" l="l"/>
                <a:pathLst>
                  <a:path h="25441" w="928355">
                    <a:moveTo>
                      <a:pt x="13327" y="20"/>
                    </a:moveTo>
                    <a:lnTo>
                      <a:pt x="915027" y="20"/>
                    </a:lnTo>
                    <a:cubicBezTo>
                      <a:pt x="919578" y="0"/>
                      <a:pt x="923792" y="2416"/>
                      <a:pt x="926073" y="6354"/>
                    </a:cubicBezTo>
                    <a:cubicBezTo>
                      <a:pt x="928354" y="10291"/>
                      <a:pt x="928354" y="15149"/>
                      <a:pt x="926073" y="19086"/>
                    </a:cubicBezTo>
                    <a:cubicBezTo>
                      <a:pt x="923792" y="23024"/>
                      <a:pt x="919578" y="25440"/>
                      <a:pt x="9150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15" id="15"/>
          <p:cNvGrpSpPr/>
          <p:nvPr/>
        </p:nvGrpSpPr>
        <p:grpSpPr>
          <a:xfrm rot="0">
            <a:off x="1045250" y="5233344"/>
            <a:ext cx="4764847" cy="95297"/>
            <a:chOff x="0" y="0"/>
            <a:chExt cx="6353129" cy="127063"/>
          </a:xfrm>
        </p:grpSpPr>
        <p:grpSp>
          <p:nvGrpSpPr>
            <p:cNvPr name="Group 16" id="16"/>
            <p:cNvGrpSpPr>
              <a:grpSpLocks noChangeAspect="true"/>
            </p:cNvGrpSpPr>
            <p:nvPr/>
          </p:nvGrpSpPr>
          <p:grpSpPr>
            <a:xfrm rot="0">
              <a:off x="0" y="0"/>
              <a:ext cx="6353129" cy="127063"/>
              <a:chOff x="0" y="0"/>
              <a:chExt cx="1270000" cy="25400"/>
            </a:xfrm>
          </p:grpSpPr>
          <p:sp>
            <p:nvSpPr>
              <p:cNvPr name="Freeform 17" id="17"/>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18" id="18"/>
              <p:cNvSpPr/>
              <p:nvPr/>
            </p:nvSpPr>
            <p:spPr>
              <a:xfrm flipH="false" flipV="false" rot="0">
                <a:off x="-627" y="-20"/>
                <a:ext cx="1017255" cy="25441"/>
              </a:xfrm>
              <a:custGeom>
                <a:avLst/>
                <a:gdLst/>
                <a:ahLst/>
                <a:cxnLst/>
                <a:rect r="r" b="b" t="t" l="l"/>
                <a:pathLst>
                  <a:path h="25441" w="1017255">
                    <a:moveTo>
                      <a:pt x="13327" y="20"/>
                    </a:moveTo>
                    <a:lnTo>
                      <a:pt x="1003927" y="20"/>
                    </a:lnTo>
                    <a:cubicBezTo>
                      <a:pt x="1008478" y="0"/>
                      <a:pt x="1012692" y="2416"/>
                      <a:pt x="1014973" y="6354"/>
                    </a:cubicBezTo>
                    <a:cubicBezTo>
                      <a:pt x="1017254" y="10291"/>
                      <a:pt x="1017254" y="15149"/>
                      <a:pt x="1014973" y="19086"/>
                    </a:cubicBezTo>
                    <a:cubicBezTo>
                      <a:pt x="1012692" y="23024"/>
                      <a:pt x="1008478" y="25440"/>
                      <a:pt x="1003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19" id="19"/>
          <p:cNvGrpSpPr/>
          <p:nvPr/>
        </p:nvGrpSpPr>
        <p:grpSpPr>
          <a:xfrm rot="0">
            <a:off x="1045250" y="5971630"/>
            <a:ext cx="4764847" cy="95297"/>
            <a:chOff x="0" y="0"/>
            <a:chExt cx="6353129" cy="127063"/>
          </a:xfrm>
        </p:grpSpPr>
        <p:grpSp>
          <p:nvGrpSpPr>
            <p:cNvPr name="Group 20" id="20"/>
            <p:cNvGrpSpPr>
              <a:grpSpLocks noChangeAspect="true"/>
            </p:cNvGrpSpPr>
            <p:nvPr/>
          </p:nvGrpSpPr>
          <p:grpSpPr>
            <a:xfrm rot="0">
              <a:off x="0" y="0"/>
              <a:ext cx="6353129" cy="127063"/>
              <a:chOff x="0" y="0"/>
              <a:chExt cx="1270000" cy="25400"/>
            </a:xfrm>
          </p:grpSpPr>
          <p:sp>
            <p:nvSpPr>
              <p:cNvPr name="Freeform 21" id="21"/>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22" id="22"/>
              <p:cNvSpPr/>
              <p:nvPr/>
            </p:nvSpPr>
            <p:spPr>
              <a:xfrm flipH="false" flipV="false" rot="0">
                <a:off x="-627" y="-20"/>
                <a:ext cx="902955" cy="25441"/>
              </a:xfrm>
              <a:custGeom>
                <a:avLst/>
                <a:gdLst/>
                <a:ahLst/>
                <a:cxnLst/>
                <a:rect r="r" b="b" t="t" l="l"/>
                <a:pathLst>
                  <a:path h="25441" w="902955">
                    <a:moveTo>
                      <a:pt x="13327" y="20"/>
                    </a:moveTo>
                    <a:lnTo>
                      <a:pt x="889627" y="20"/>
                    </a:lnTo>
                    <a:cubicBezTo>
                      <a:pt x="894178" y="0"/>
                      <a:pt x="898392" y="2416"/>
                      <a:pt x="900673" y="6354"/>
                    </a:cubicBezTo>
                    <a:cubicBezTo>
                      <a:pt x="902954" y="10291"/>
                      <a:pt x="902954" y="15149"/>
                      <a:pt x="900673" y="19086"/>
                    </a:cubicBezTo>
                    <a:cubicBezTo>
                      <a:pt x="898392" y="23024"/>
                      <a:pt x="894178" y="25440"/>
                      <a:pt x="8896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23" id="23"/>
          <p:cNvGrpSpPr/>
          <p:nvPr/>
        </p:nvGrpSpPr>
        <p:grpSpPr>
          <a:xfrm rot="0">
            <a:off x="1028700" y="6784712"/>
            <a:ext cx="4764847" cy="95297"/>
            <a:chOff x="0" y="0"/>
            <a:chExt cx="6353129" cy="127063"/>
          </a:xfrm>
        </p:grpSpPr>
        <p:grpSp>
          <p:nvGrpSpPr>
            <p:cNvPr name="Group 24" id="24"/>
            <p:cNvGrpSpPr>
              <a:grpSpLocks noChangeAspect="true"/>
            </p:cNvGrpSpPr>
            <p:nvPr/>
          </p:nvGrpSpPr>
          <p:grpSpPr>
            <a:xfrm rot="0">
              <a:off x="0" y="0"/>
              <a:ext cx="6353129" cy="127063"/>
              <a:chOff x="0" y="0"/>
              <a:chExt cx="1270000" cy="25400"/>
            </a:xfrm>
          </p:grpSpPr>
          <p:sp>
            <p:nvSpPr>
              <p:cNvPr name="Freeform 25" id="25"/>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26" id="26"/>
              <p:cNvSpPr/>
              <p:nvPr/>
            </p:nvSpPr>
            <p:spPr>
              <a:xfrm flipH="false" flipV="false" rot="0">
                <a:off x="-627" y="-20"/>
                <a:ext cx="1004555" cy="25441"/>
              </a:xfrm>
              <a:custGeom>
                <a:avLst/>
                <a:gdLst/>
                <a:ahLst/>
                <a:cxnLst/>
                <a:rect r="r" b="b" t="t" l="l"/>
                <a:pathLst>
                  <a:path h="25441" w="1004555">
                    <a:moveTo>
                      <a:pt x="13327" y="20"/>
                    </a:moveTo>
                    <a:lnTo>
                      <a:pt x="991227" y="20"/>
                    </a:lnTo>
                    <a:cubicBezTo>
                      <a:pt x="995778" y="0"/>
                      <a:pt x="999992" y="2416"/>
                      <a:pt x="1002273" y="6354"/>
                    </a:cubicBezTo>
                    <a:cubicBezTo>
                      <a:pt x="1004554" y="10291"/>
                      <a:pt x="1004554" y="15149"/>
                      <a:pt x="1002273" y="19086"/>
                    </a:cubicBezTo>
                    <a:cubicBezTo>
                      <a:pt x="999992" y="23024"/>
                      <a:pt x="995778" y="25440"/>
                      <a:pt x="9912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grpSp>
        <p:nvGrpSpPr>
          <p:cNvPr name="Group 27" id="27"/>
          <p:cNvGrpSpPr/>
          <p:nvPr/>
        </p:nvGrpSpPr>
        <p:grpSpPr>
          <a:xfrm rot="0">
            <a:off x="1012150" y="7378970"/>
            <a:ext cx="4764847" cy="95297"/>
            <a:chOff x="0" y="0"/>
            <a:chExt cx="6353129" cy="127063"/>
          </a:xfrm>
        </p:grpSpPr>
        <p:grpSp>
          <p:nvGrpSpPr>
            <p:cNvPr name="Group 28" id="28"/>
            <p:cNvGrpSpPr>
              <a:grpSpLocks noChangeAspect="true"/>
            </p:cNvGrpSpPr>
            <p:nvPr/>
          </p:nvGrpSpPr>
          <p:grpSpPr>
            <a:xfrm rot="0">
              <a:off x="0" y="0"/>
              <a:ext cx="6353129" cy="127063"/>
              <a:chOff x="0" y="0"/>
              <a:chExt cx="1270000" cy="25400"/>
            </a:xfrm>
          </p:grpSpPr>
          <p:sp>
            <p:nvSpPr>
              <p:cNvPr name="Freeform 29" id="29"/>
              <p:cNvSpPr/>
              <p:nvPr/>
            </p:nvSpPr>
            <p:spPr>
              <a:xfrm flipH="false" flipV="false" rot="0">
                <a:off x="-627" y="-20"/>
                <a:ext cx="1271255" cy="25441"/>
              </a:xfrm>
              <a:custGeom>
                <a:avLst/>
                <a:gdLst/>
                <a:ahLst/>
                <a:cxnLst/>
                <a:rect r="r" b="b" t="t" l="l"/>
                <a:pathLst>
                  <a:path h="25441" w="1271255">
                    <a:moveTo>
                      <a:pt x="13327" y="20"/>
                    </a:moveTo>
                    <a:lnTo>
                      <a:pt x="1257927" y="20"/>
                    </a:lnTo>
                    <a:cubicBezTo>
                      <a:pt x="1262478" y="0"/>
                      <a:pt x="1266692" y="2416"/>
                      <a:pt x="1268973" y="6354"/>
                    </a:cubicBezTo>
                    <a:cubicBezTo>
                      <a:pt x="1271254" y="10291"/>
                      <a:pt x="1271254" y="15149"/>
                      <a:pt x="1268973" y="19086"/>
                    </a:cubicBezTo>
                    <a:cubicBezTo>
                      <a:pt x="1266692" y="23024"/>
                      <a:pt x="1262478" y="25440"/>
                      <a:pt x="12579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ADEF"/>
              </a:solidFill>
            </p:spPr>
          </p:sp>
          <p:sp>
            <p:nvSpPr>
              <p:cNvPr name="Freeform 30" id="30"/>
              <p:cNvSpPr/>
              <p:nvPr/>
            </p:nvSpPr>
            <p:spPr>
              <a:xfrm flipH="false" flipV="false" rot="0">
                <a:off x="-627" y="-20"/>
                <a:ext cx="1106155" cy="25441"/>
              </a:xfrm>
              <a:custGeom>
                <a:avLst/>
                <a:gdLst/>
                <a:ahLst/>
                <a:cxnLst/>
                <a:rect r="r" b="b" t="t" l="l"/>
                <a:pathLst>
                  <a:path h="25441" w="1106155">
                    <a:moveTo>
                      <a:pt x="13327" y="20"/>
                    </a:moveTo>
                    <a:lnTo>
                      <a:pt x="1092827" y="20"/>
                    </a:lnTo>
                    <a:cubicBezTo>
                      <a:pt x="1097378" y="0"/>
                      <a:pt x="1101592" y="2416"/>
                      <a:pt x="1103873" y="6354"/>
                    </a:cubicBezTo>
                    <a:cubicBezTo>
                      <a:pt x="1106154" y="10291"/>
                      <a:pt x="1106154" y="15149"/>
                      <a:pt x="1103873" y="19086"/>
                    </a:cubicBezTo>
                    <a:cubicBezTo>
                      <a:pt x="1101592" y="23024"/>
                      <a:pt x="1097378" y="25440"/>
                      <a:pt x="1092827" y="25420"/>
                    </a:cubicBezTo>
                    <a:lnTo>
                      <a:pt x="13327" y="25420"/>
                    </a:lnTo>
                    <a:cubicBezTo>
                      <a:pt x="8776" y="25440"/>
                      <a:pt x="4562" y="23024"/>
                      <a:pt x="2281" y="19086"/>
                    </a:cubicBezTo>
                    <a:cubicBezTo>
                      <a:pt x="0" y="15149"/>
                      <a:pt x="0" y="10291"/>
                      <a:pt x="2281" y="6354"/>
                    </a:cubicBezTo>
                    <a:cubicBezTo>
                      <a:pt x="4562" y="2416"/>
                      <a:pt x="8776" y="0"/>
                      <a:pt x="13327" y="20"/>
                    </a:cubicBezTo>
                    <a:close/>
                  </a:path>
                </a:pathLst>
              </a:custGeom>
              <a:solidFill>
                <a:srgbClr val="000B5D"/>
              </a:solidFill>
            </p:spPr>
          </p:sp>
        </p:grpSp>
      </p:grpSp>
      <p:sp>
        <p:nvSpPr>
          <p:cNvPr name="Freeform 31" id="31"/>
          <p:cNvSpPr/>
          <p:nvPr/>
        </p:nvSpPr>
        <p:spPr>
          <a:xfrm flipH="true" flipV="false" rot="0">
            <a:off x="6552161" y="3645293"/>
            <a:ext cx="890359" cy="3957152"/>
          </a:xfrm>
          <a:custGeom>
            <a:avLst/>
            <a:gdLst/>
            <a:ahLst/>
            <a:cxnLst/>
            <a:rect r="r" b="b" t="t" l="l"/>
            <a:pathLst>
              <a:path h="3957152" w="890359">
                <a:moveTo>
                  <a:pt x="890359" y="0"/>
                </a:moveTo>
                <a:lnTo>
                  <a:pt x="0" y="0"/>
                </a:lnTo>
                <a:lnTo>
                  <a:pt x="0" y="3957152"/>
                </a:lnTo>
                <a:lnTo>
                  <a:pt x="890359" y="3957152"/>
                </a:lnTo>
                <a:lnTo>
                  <a:pt x="89035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14279811" y="725010"/>
            <a:ext cx="1058229" cy="578823"/>
          </a:xfrm>
          <a:custGeom>
            <a:avLst/>
            <a:gdLst/>
            <a:ahLst/>
            <a:cxnLst/>
            <a:rect r="r" b="b" t="t" l="l"/>
            <a:pathLst>
              <a:path h="578823" w="1058229">
                <a:moveTo>
                  <a:pt x="0" y="0"/>
                </a:moveTo>
                <a:lnTo>
                  <a:pt x="1058229" y="0"/>
                </a:lnTo>
                <a:lnTo>
                  <a:pt x="1058229" y="578822"/>
                </a:lnTo>
                <a:lnTo>
                  <a:pt x="0" y="578822"/>
                </a:lnTo>
                <a:lnTo>
                  <a:pt x="0" y="0"/>
                </a:lnTo>
                <a:close/>
              </a:path>
            </a:pathLst>
          </a:custGeom>
          <a:blipFill>
            <a:blip r:embed="rId4"/>
            <a:stretch>
              <a:fillRect l="0" t="0" r="0" b="0"/>
            </a:stretch>
          </a:blipFill>
        </p:spPr>
      </p:sp>
      <p:sp>
        <p:nvSpPr>
          <p:cNvPr name="Freeform 33" id="33"/>
          <p:cNvSpPr/>
          <p:nvPr/>
        </p:nvSpPr>
        <p:spPr>
          <a:xfrm flipH="false" flipV="false" rot="0">
            <a:off x="15642034" y="789040"/>
            <a:ext cx="1837741" cy="450762"/>
          </a:xfrm>
          <a:custGeom>
            <a:avLst/>
            <a:gdLst/>
            <a:ahLst/>
            <a:cxnLst/>
            <a:rect r="r" b="b" t="t" l="l"/>
            <a:pathLst>
              <a:path h="450762" w="1837741">
                <a:moveTo>
                  <a:pt x="0" y="0"/>
                </a:moveTo>
                <a:lnTo>
                  <a:pt x="1837741" y="0"/>
                </a:lnTo>
                <a:lnTo>
                  <a:pt x="1837741" y="450762"/>
                </a:lnTo>
                <a:lnTo>
                  <a:pt x="0" y="450762"/>
                </a:lnTo>
                <a:lnTo>
                  <a:pt x="0" y="0"/>
                </a:lnTo>
                <a:close/>
              </a:path>
            </a:pathLst>
          </a:custGeom>
          <a:blipFill>
            <a:blip r:embed="rId5"/>
            <a:stretch>
              <a:fillRect l="0" t="0" r="-637" b="-4880"/>
            </a:stretch>
          </a:blipFill>
        </p:spPr>
      </p:sp>
      <p:sp>
        <p:nvSpPr>
          <p:cNvPr name="Freeform 34" id="34"/>
          <p:cNvSpPr/>
          <p:nvPr/>
        </p:nvSpPr>
        <p:spPr>
          <a:xfrm flipH="false" flipV="false" rot="0">
            <a:off x="1012150" y="8360092"/>
            <a:ext cx="1804361" cy="1793084"/>
          </a:xfrm>
          <a:custGeom>
            <a:avLst/>
            <a:gdLst/>
            <a:ahLst/>
            <a:cxnLst/>
            <a:rect r="r" b="b" t="t" l="l"/>
            <a:pathLst>
              <a:path h="1793084" w="1804361">
                <a:moveTo>
                  <a:pt x="0" y="0"/>
                </a:moveTo>
                <a:lnTo>
                  <a:pt x="1804361" y="0"/>
                </a:lnTo>
                <a:lnTo>
                  <a:pt x="1804361" y="1793084"/>
                </a:lnTo>
                <a:lnTo>
                  <a:pt x="0" y="1793084"/>
                </a:lnTo>
                <a:lnTo>
                  <a:pt x="0" y="0"/>
                </a:lnTo>
                <a:close/>
              </a:path>
            </a:pathLst>
          </a:custGeom>
          <a:blipFill>
            <a:blip r:embed="rId6"/>
            <a:stretch>
              <a:fillRect l="0" t="0" r="0" b="0"/>
            </a:stretch>
          </a:blipFill>
        </p:spPr>
      </p:sp>
      <p:sp>
        <p:nvSpPr>
          <p:cNvPr name="TextBox 35" id="35"/>
          <p:cNvSpPr txBox="true"/>
          <p:nvPr/>
        </p:nvSpPr>
        <p:spPr>
          <a:xfrm rot="0">
            <a:off x="1012150" y="1725558"/>
            <a:ext cx="9807034" cy="694879"/>
          </a:xfrm>
          <a:prstGeom prst="rect">
            <a:avLst/>
          </a:prstGeom>
        </p:spPr>
        <p:txBody>
          <a:bodyPr anchor="t" rtlCol="false" tIns="0" lIns="0" bIns="0" rIns="0">
            <a:spAutoFit/>
          </a:bodyPr>
          <a:lstStyle/>
          <a:p>
            <a:pPr algn="just">
              <a:lnSpc>
                <a:spcPts val="1830"/>
              </a:lnSpc>
            </a:pPr>
            <a:r>
              <a:rPr lang="en-US" sz="1525">
                <a:solidFill>
                  <a:srgbClr val="000B5D"/>
                </a:solidFill>
                <a:latin typeface="Poppins"/>
              </a:rPr>
              <a:t>Karena akurasi model Tenure Months pada akurasi model yg sebelumnya memiliki akurasi tertinggi yaitu 74% kemudian kami melakukan prediksi akurasi range (6 bagian ) yg berkemungkinan besar akan Chrun label = “Yes” atau meninggalkan perusahaan.</a:t>
            </a:r>
          </a:p>
        </p:txBody>
      </p:sp>
      <p:sp>
        <p:nvSpPr>
          <p:cNvPr name="TextBox 36" id="36"/>
          <p:cNvSpPr txBox="true"/>
          <p:nvPr/>
        </p:nvSpPr>
        <p:spPr>
          <a:xfrm rot="0">
            <a:off x="1045250" y="3415519"/>
            <a:ext cx="3602913" cy="342377"/>
          </a:xfrm>
          <a:prstGeom prst="rect">
            <a:avLst/>
          </a:prstGeom>
        </p:spPr>
        <p:txBody>
          <a:bodyPr anchor="t" rtlCol="false" tIns="0" lIns="0" bIns="0" rIns="0">
            <a:spAutoFit/>
          </a:bodyPr>
          <a:lstStyle/>
          <a:p>
            <a:pPr>
              <a:lnSpc>
                <a:spcPts val="2653"/>
              </a:lnSpc>
            </a:pPr>
            <a:r>
              <a:rPr lang="en-US" sz="1895">
                <a:solidFill>
                  <a:srgbClr val="000B5D"/>
                </a:solidFill>
                <a:latin typeface="Poppins Medium"/>
              </a:rPr>
              <a:t>TENURE MONTHS RANGE 0-12</a:t>
            </a:r>
          </a:p>
        </p:txBody>
      </p:sp>
      <p:sp>
        <p:nvSpPr>
          <p:cNvPr name="TextBox 37" id="37"/>
          <p:cNvSpPr txBox="true"/>
          <p:nvPr/>
        </p:nvSpPr>
        <p:spPr>
          <a:xfrm rot="0">
            <a:off x="1012150" y="890596"/>
            <a:ext cx="7525865" cy="744209"/>
          </a:xfrm>
          <a:prstGeom prst="rect">
            <a:avLst/>
          </a:prstGeom>
        </p:spPr>
        <p:txBody>
          <a:bodyPr anchor="t" rtlCol="false" tIns="0" lIns="0" bIns="0" rIns="0">
            <a:spAutoFit/>
          </a:bodyPr>
          <a:lstStyle/>
          <a:p>
            <a:pPr>
              <a:lnSpc>
                <a:spcPts val="5703"/>
              </a:lnSpc>
            </a:pPr>
            <a:r>
              <a:rPr lang="en-US" sz="4073">
                <a:solidFill>
                  <a:srgbClr val="000B5D"/>
                </a:solidFill>
                <a:latin typeface="Poppins Semi-Bold"/>
              </a:rPr>
              <a:t>C. PREDIKSI</a:t>
            </a:r>
          </a:p>
        </p:txBody>
      </p:sp>
      <p:sp>
        <p:nvSpPr>
          <p:cNvPr name="TextBox 38" id="38"/>
          <p:cNvSpPr txBox="true"/>
          <p:nvPr/>
        </p:nvSpPr>
        <p:spPr>
          <a:xfrm rot="0">
            <a:off x="12227019" y="7851129"/>
            <a:ext cx="4871724" cy="642966"/>
          </a:xfrm>
          <a:prstGeom prst="rect">
            <a:avLst/>
          </a:prstGeom>
        </p:spPr>
        <p:txBody>
          <a:bodyPr anchor="t" rtlCol="false" tIns="0" lIns="0" bIns="0" rIns="0">
            <a:spAutoFit/>
          </a:bodyPr>
          <a:lstStyle/>
          <a:p>
            <a:pPr algn="ctr">
              <a:lnSpc>
                <a:spcPts val="2644"/>
              </a:lnSpc>
            </a:pPr>
            <a:r>
              <a:rPr lang="en-US" sz="2644">
                <a:solidFill>
                  <a:srgbClr val="000B5D"/>
                </a:solidFill>
                <a:latin typeface="Poppins Semi-Bold"/>
              </a:rPr>
              <a:t>PREDIKSITERTINGGI </a:t>
            </a:r>
          </a:p>
          <a:p>
            <a:pPr algn="ctr">
              <a:lnSpc>
                <a:spcPts val="2244"/>
              </a:lnSpc>
            </a:pPr>
            <a:r>
              <a:rPr lang="en-US" sz="2244">
                <a:solidFill>
                  <a:srgbClr val="000B5D"/>
                </a:solidFill>
                <a:latin typeface="Poppins Semi-Bold"/>
              </a:rPr>
              <a:t>(TENURE MONTHS RANGE 60-72)</a:t>
            </a:r>
          </a:p>
        </p:txBody>
      </p:sp>
      <p:sp>
        <p:nvSpPr>
          <p:cNvPr name="TextBox 39" id="39"/>
          <p:cNvSpPr txBox="true"/>
          <p:nvPr/>
        </p:nvSpPr>
        <p:spPr>
          <a:xfrm rot="0">
            <a:off x="7590875" y="5402462"/>
            <a:ext cx="1737591"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Bold"/>
              </a:rPr>
              <a:t>EPOCH 50</a:t>
            </a:r>
          </a:p>
        </p:txBody>
      </p:sp>
      <p:sp>
        <p:nvSpPr>
          <p:cNvPr name="TextBox 40" id="40"/>
          <p:cNvSpPr txBox="true"/>
          <p:nvPr/>
        </p:nvSpPr>
        <p:spPr>
          <a:xfrm rot="0">
            <a:off x="5222958" y="3429062"/>
            <a:ext cx="674591"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67%</a:t>
            </a:r>
          </a:p>
        </p:txBody>
      </p:sp>
      <p:sp>
        <p:nvSpPr>
          <p:cNvPr name="TextBox 41" id="41"/>
          <p:cNvSpPr txBox="true"/>
          <p:nvPr/>
        </p:nvSpPr>
        <p:spPr>
          <a:xfrm rot="0">
            <a:off x="5222958" y="4130600"/>
            <a:ext cx="665933"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73%</a:t>
            </a:r>
          </a:p>
        </p:txBody>
      </p:sp>
      <p:sp>
        <p:nvSpPr>
          <p:cNvPr name="TextBox 42" id="42"/>
          <p:cNvSpPr txBox="true"/>
          <p:nvPr/>
        </p:nvSpPr>
        <p:spPr>
          <a:xfrm rot="0">
            <a:off x="5222958" y="4791533"/>
            <a:ext cx="655920"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80%</a:t>
            </a:r>
          </a:p>
        </p:txBody>
      </p:sp>
      <p:sp>
        <p:nvSpPr>
          <p:cNvPr name="TextBox 43" id="43"/>
          <p:cNvSpPr txBox="true"/>
          <p:nvPr/>
        </p:nvSpPr>
        <p:spPr>
          <a:xfrm rot="0">
            <a:off x="5261867" y="5529819"/>
            <a:ext cx="596771"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71%</a:t>
            </a:r>
          </a:p>
        </p:txBody>
      </p:sp>
      <p:sp>
        <p:nvSpPr>
          <p:cNvPr name="TextBox 44" id="44"/>
          <p:cNvSpPr txBox="true"/>
          <p:nvPr/>
        </p:nvSpPr>
        <p:spPr>
          <a:xfrm rot="0">
            <a:off x="5236621" y="6342901"/>
            <a:ext cx="647263"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79%</a:t>
            </a:r>
          </a:p>
        </p:txBody>
      </p:sp>
      <p:sp>
        <p:nvSpPr>
          <p:cNvPr name="TextBox 45" id="45"/>
          <p:cNvSpPr txBox="true"/>
          <p:nvPr/>
        </p:nvSpPr>
        <p:spPr>
          <a:xfrm rot="0">
            <a:off x="5269082" y="7017638"/>
            <a:ext cx="573684" cy="356086"/>
          </a:xfrm>
          <a:prstGeom prst="rect">
            <a:avLst/>
          </a:prstGeom>
        </p:spPr>
        <p:txBody>
          <a:bodyPr anchor="t" rtlCol="false" tIns="0" lIns="0" bIns="0" rIns="0">
            <a:spAutoFit/>
          </a:bodyPr>
          <a:lstStyle/>
          <a:p>
            <a:pPr>
              <a:lnSpc>
                <a:spcPts val="2940"/>
              </a:lnSpc>
            </a:pPr>
            <a:r>
              <a:rPr lang="en-US" sz="2100">
                <a:solidFill>
                  <a:srgbClr val="000B5D"/>
                </a:solidFill>
                <a:latin typeface="Poppins Medium"/>
              </a:rPr>
              <a:t>87%</a:t>
            </a:r>
          </a:p>
        </p:txBody>
      </p:sp>
      <p:sp>
        <p:nvSpPr>
          <p:cNvPr name="TextBox 46" id="46"/>
          <p:cNvSpPr txBox="true"/>
          <p:nvPr/>
        </p:nvSpPr>
        <p:spPr>
          <a:xfrm rot="0">
            <a:off x="1028700" y="4087159"/>
            <a:ext cx="3602913" cy="342377"/>
          </a:xfrm>
          <a:prstGeom prst="rect">
            <a:avLst/>
          </a:prstGeom>
        </p:spPr>
        <p:txBody>
          <a:bodyPr anchor="t" rtlCol="false" tIns="0" lIns="0" bIns="0" rIns="0">
            <a:spAutoFit/>
          </a:bodyPr>
          <a:lstStyle/>
          <a:p>
            <a:pPr>
              <a:lnSpc>
                <a:spcPts val="2653"/>
              </a:lnSpc>
            </a:pPr>
            <a:r>
              <a:rPr lang="en-US" sz="1895">
                <a:solidFill>
                  <a:srgbClr val="000B5D"/>
                </a:solidFill>
                <a:latin typeface="Poppins Medium"/>
              </a:rPr>
              <a:t>TENURE MONTHS RANGE 12-24</a:t>
            </a:r>
          </a:p>
        </p:txBody>
      </p:sp>
      <p:sp>
        <p:nvSpPr>
          <p:cNvPr name="TextBox 47" id="47"/>
          <p:cNvSpPr txBox="true"/>
          <p:nvPr/>
        </p:nvSpPr>
        <p:spPr>
          <a:xfrm rot="0">
            <a:off x="1028700" y="4801123"/>
            <a:ext cx="3889622" cy="342377"/>
          </a:xfrm>
          <a:prstGeom prst="rect">
            <a:avLst/>
          </a:prstGeom>
        </p:spPr>
        <p:txBody>
          <a:bodyPr anchor="t" rtlCol="false" tIns="0" lIns="0" bIns="0" rIns="0">
            <a:spAutoFit/>
          </a:bodyPr>
          <a:lstStyle/>
          <a:p>
            <a:pPr>
              <a:lnSpc>
                <a:spcPts val="2653"/>
              </a:lnSpc>
            </a:pPr>
            <a:r>
              <a:rPr lang="en-US" sz="1895">
                <a:solidFill>
                  <a:srgbClr val="000B5D"/>
                </a:solidFill>
                <a:latin typeface="Poppins Medium"/>
              </a:rPr>
              <a:t>TENURE MONTHS RANGE 24-36</a:t>
            </a:r>
          </a:p>
        </p:txBody>
      </p:sp>
      <p:sp>
        <p:nvSpPr>
          <p:cNvPr name="TextBox 48" id="48"/>
          <p:cNvSpPr txBox="true"/>
          <p:nvPr/>
        </p:nvSpPr>
        <p:spPr>
          <a:xfrm rot="0">
            <a:off x="1028700" y="5558785"/>
            <a:ext cx="3889622" cy="342377"/>
          </a:xfrm>
          <a:prstGeom prst="rect">
            <a:avLst/>
          </a:prstGeom>
        </p:spPr>
        <p:txBody>
          <a:bodyPr anchor="t" rtlCol="false" tIns="0" lIns="0" bIns="0" rIns="0">
            <a:spAutoFit/>
          </a:bodyPr>
          <a:lstStyle/>
          <a:p>
            <a:pPr>
              <a:lnSpc>
                <a:spcPts val="2653"/>
              </a:lnSpc>
            </a:pPr>
            <a:r>
              <a:rPr lang="en-US" sz="1895">
                <a:solidFill>
                  <a:srgbClr val="000B5D"/>
                </a:solidFill>
                <a:latin typeface="Poppins Medium"/>
              </a:rPr>
              <a:t>TENURE MONTHS RANGE 36-48</a:t>
            </a:r>
          </a:p>
        </p:txBody>
      </p:sp>
      <p:sp>
        <p:nvSpPr>
          <p:cNvPr name="TextBox 49" id="49"/>
          <p:cNvSpPr txBox="true"/>
          <p:nvPr/>
        </p:nvSpPr>
        <p:spPr>
          <a:xfrm rot="0">
            <a:off x="1028700" y="6356610"/>
            <a:ext cx="3889622" cy="342377"/>
          </a:xfrm>
          <a:prstGeom prst="rect">
            <a:avLst/>
          </a:prstGeom>
        </p:spPr>
        <p:txBody>
          <a:bodyPr anchor="t" rtlCol="false" tIns="0" lIns="0" bIns="0" rIns="0">
            <a:spAutoFit/>
          </a:bodyPr>
          <a:lstStyle/>
          <a:p>
            <a:pPr>
              <a:lnSpc>
                <a:spcPts val="2653"/>
              </a:lnSpc>
            </a:pPr>
            <a:r>
              <a:rPr lang="en-US" sz="1895">
                <a:solidFill>
                  <a:srgbClr val="000B5D"/>
                </a:solidFill>
                <a:latin typeface="Poppins Medium"/>
              </a:rPr>
              <a:t>TENURE MONTHS RANGE 48-60</a:t>
            </a:r>
          </a:p>
        </p:txBody>
      </p:sp>
      <p:sp>
        <p:nvSpPr>
          <p:cNvPr name="TextBox 50" id="50"/>
          <p:cNvSpPr txBox="true"/>
          <p:nvPr/>
        </p:nvSpPr>
        <p:spPr>
          <a:xfrm rot="0">
            <a:off x="1012150" y="7014968"/>
            <a:ext cx="3889622" cy="342377"/>
          </a:xfrm>
          <a:prstGeom prst="rect">
            <a:avLst/>
          </a:prstGeom>
        </p:spPr>
        <p:txBody>
          <a:bodyPr anchor="t" rtlCol="false" tIns="0" lIns="0" bIns="0" rIns="0">
            <a:spAutoFit/>
          </a:bodyPr>
          <a:lstStyle/>
          <a:p>
            <a:pPr>
              <a:lnSpc>
                <a:spcPts val="2653"/>
              </a:lnSpc>
            </a:pPr>
            <a:r>
              <a:rPr lang="en-US" sz="1895">
                <a:solidFill>
                  <a:srgbClr val="000B5D"/>
                </a:solidFill>
                <a:latin typeface="Poppins Medium"/>
              </a:rPr>
              <a:t>TENURE MONTHS RANGE 60-72</a:t>
            </a:r>
          </a:p>
        </p:txBody>
      </p:sp>
      <p:sp>
        <p:nvSpPr>
          <p:cNvPr name="TextBox 51" id="51"/>
          <p:cNvSpPr txBox="true"/>
          <p:nvPr/>
        </p:nvSpPr>
        <p:spPr>
          <a:xfrm rot="0">
            <a:off x="2830157" y="9387836"/>
            <a:ext cx="6443942" cy="487208"/>
          </a:xfrm>
          <a:prstGeom prst="rect">
            <a:avLst/>
          </a:prstGeom>
        </p:spPr>
        <p:txBody>
          <a:bodyPr anchor="t" rtlCol="false" tIns="0" lIns="0" bIns="0" rIns="0">
            <a:spAutoFit/>
          </a:bodyPr>
          <a:lstStyle/>
          <a:p>
            <a:pPr>
              <a:lnSpc>
                <a:spcPts val="4073"/>
              </a:lnSpc>
            </a:pPr>
            <a:r>
              <a:rPr lang="en-US" sz="2909">
                <a:solidFill>
                  <a:srgbClr val="000B5D"/>
                </a:solidFill>
                <a:latin typeface="Open Sans"/>
              </a:rPr>
              <a:t>https://bit.ly/Theoryma_Prediksi</a:t>
            </a:r>
          </a:p>
        </p:txBody>
      </p:sp>
      <p:sp>
        <p:nvSpPr>
          <p:cNvPr name="TextBox 52" id="52"/>
          <p:cNvSpPr txBox="true"/>
          <p:nvPr/>
        </p:nvSpPr>
        <p:spPr>
          <a:xfrm rot="0">
            <a:off x="2816511" y="8924788"/>
            <a:ext cx="8361658" cy="413791"/>
          </a:xfrm>
          <a:prstGeom prst="rect">
            <a:avLst/>
          </a:prstGeom>
        </p:spPr>
        <p:txBody>
          <a:bodyPr anchor="t" rtlCol="false" tIns="0" lIns="0" bIns="0" rIns="0">
            <a:spAutoFit/>
          </a:bodyPr>
          <a:lstStyle/>
          <a:p>
            <a:pPr>
              <a:lnSpc>
                <a:spcPts val="3403"/>
              </a:lnSpc>
            </a:pPr>
            <a:r>
              <a:rPr lang="en-US" sz="2430">
                <a:solidFill>
                  <a:srgbClr val="000B5D"/>
                </a:solidFill>
                <a:latin typeface="Open Sans Bold"/>
              </a:rPr>
              <a:t>Source Code Prediksi Menggunakan Google Colab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12150" y="890596"/>
            <a:ext cx="7525865" cy="744209"/>
          </a:xfrm>
          <a:prstGeom prst="rect">
            <a:avLst/>
          </a:prstGeom>
        </p:spPr>
        <p:txBody>
          <a:bodyPr anchor="t" rtlCol="false" tIns="0" lIns="0" bIns="0" rIns="0">
            <a:spAutoFit/>
          </a:bodyPr>
          <a:lstStyle/>
          <a:p>
            <a:pPr>
              <a:lnSpc>
                <a:spcPts val="5703"/>
              </a:lnSpc>
            </a:pPr>
            <a:r>
              <a:rPr lang="en-US" sz="4073">
                <a:solidFill>
                  <a:srgbClr val="000B5D"/>
                </a:solidFill>
                <a:latin typeface="Poppins Semi-Bold"/>
              </a:rPr>
              <a:t>D. KESIMPULAN</a:t>
            </a:r>
          </a:p>
        </p:txBody>
      </p:sp>
      <p:sp>
        <p:nvSpPr>
          <p:cNvPr name="TextBox 3" id="3"/>
          <p:cNvSpPr txBox="true"/>
          <p:nvPr/>
        </p:nvSpPr>
        <p:spPr>
          <a:xfrm rot="0">
            <a:off x="1012150" y="1725558"/>
            <a:ext cx="9807034" cy="694879"/>
          </a:xfrm>
          <a:prstGeom prst="rect">
            <a:avLst/>
          </a:prstGeom>
        </p:spPr>
        <p:txBody>
          <a:bodyPr anchor="t" rtlCol="false" tIns="0" lIns="0" bIns="0" rIns="0">
            <a:spAutoFit/>
          </a:bodyPr>
          <a:lstStyle/>
          <a:p>
            <a:pPr algn="just">
              <a:lnSpc>
                <a:spcPts val="1830"/>
              </a:lnSpc>
            </a:pPr>
            <a:r>
              <a:rPr lang="en-US" sz="1525">
                <a:solidFill>
                  <a:srgbClr val="000B5D"/>
                </a:solidFill>
                <a:latin typeface="Poppins"/>
              </a:rPr>
              <a:t>Maka kami memprediksi dengan ANN (Artificial neural networks) pelanggan dengan masa penggunaan (Tenure Months) range 60-72 bulan berkemungkinan 87% akan meninggalkan perusahaan dalam kurun waktu(Churn Label == ‘Yes’).</a:t>
            </a:r>
          </a:p>
        </p:txBody>
      </p:sp>
      <p:sp>
        <p:nvSpPr>
          <p:cNvPr name="Freeform 4" id="4"/>
          <p:cNvSpPr/>
          <p:nvPr/>
        </p:nvSpPr>
        <p:spPr>
          <a:xfrm flipH="false" flipV="false" rot="0">
            <a:off x="14279811" y="725010"/>
            <a:ext cx="1058229" cy="578823"/>
          </a:xfrm>
          <a:custGeom>
            <a:avLst/>
            <a:gdLst/>
            <a:ahLst/>
            <a:cxnLst/>
            <a:rect r="r" b="b" t="t" l="l"/>
            <a:pathLst>
              <a:path h="578823" w="1058229">
                <a:moveTo>
                  <a:pt x="0" y="0"/>
                </a:moveTo>
                <a:lnTo>
                  <a:pt x="1058229" y="0"/>
                </a:lnTo>
                <a:lnTo>
                  <a:pt x="1058229" y="578822"/>
                </a:lnTo>
                <a:lnTo>
                  <a:pt x="0" y="578822"/>
                </a:lnTo>
                <a:lnTo>
                  <a:pt x="0" y="0"/>
                </a:lnTo>
                <a:close/>
              </a:path>
            </a:pathLst>
          </a:custGeom>
          <a:blipFill>
            <a:blip r:embed="rId2"/>
            <a:stretch>
              <a:fillRect l="0" t="0" r="0" b="0"/>
            </a:stretch>
          </a:blipFill>
        </p:spPr>
      </p:sp>
      <p:sp>
        <p:nvSpPr>
          <p:cNvPr name="Freeform 5" id="5"/>
          <p:cNvSpPr/>
          <p:nvPr/>
        </p:nvSpPr>
        <p:spPr>
          <a:xfrm flipH="false" flipV="false" rot="0">
            <a:off x="15642034" y="789040"/>
            <a:ext cx="1837741" cy="450762"/>
          </a:xfrm>
          <a:custGeom>
            <a:avLst/>
            <a:gdLst/>
            <a:ahLst/>
            <a:cxnLst/>
            <a:rect r="r" b="b" t="t" l="l"/>
            <a:pathLst>
              <a:path h="450762" w="1837741">
                <a:moveTo>
                  <a:pt x="0" y="0"/>
                </a:moveTo>
                <a:lnTo>
                  <a:pt x="1837741" y="0"/>
                </a:lnTo>
                <a:lnTo>
                  <a:pt x="1837741" y="450762"/>
                </a:lnTo>
                <a:lnTo>
                  <a:pt x="0" y="450762"/>
                </a:lnTo>
                <a:lnTo>
                  <a:pt x="0" y="0"/>
                </a:lnTo>
                <a:close/>
              </a:path>
            </a:pathLst>
          </a:custGeom>
          <a:blipFill>
            <a:blip r:embed="rId3"/>
            <a:stretch>
              <a:fillRect l="0" t="0" r="-637" b="-4880"/>
            </a:stretch>
          </a:blipFill>
        </p:spPr>
      </p:sp>
      <p:grpSp>
        <p:nvGrpSpPr>
          <p:cNvPr name="Group 6" id="6"/>
          <p:cNvGrpSpPr/>
          <p:nvPr/>
        </p:nvGrpSpPr>
        <p:grpSpPr>
          <a:xfrm rot="0">
            <a:off x="5924748" y="3488166"/>
            <a:ext cx="4001305" cy="4001305"/>
            <a:chOff x="0" y="0"/>
            <a:chExt cx="5335074" cy="5335074"/>
          </a:xfrm>
        </p:grpSpPr>
        <p:sp>
          <p:nvSpPr>
            <p:cNvPr name="TextBox 7" id="7"/>
            <p:cNvSpPr txBox="true"/>
            <p:nvPr/>
          </p:nvSpPr>
          <p:spPr>
            <a:xfrm rot="0">
              <a:off x="1367923" y="1726086"/>
              <a:ext cx="2599227" cy="1740027"/>
            </a:xfrm>
            <a:prstGeom prst="rect">
              <a:avLst/>
            </a:prstGeom>
          </p:spPr>
          <p:txBody>
            <a:bodyPr anchor="t" rtlCol="false" tIns="0" lIns="0" bIns="0" rIns="0">
              <a:spAutoFit/>
            </a:bodyPr>
            <a:lstStyle/>
            <a:p>
              <a:pPr algn="ctr">
                <a:lnSpc>
                  <a:spcPts val="11027"/>
                </a:lnSpc>
              </a:pPr>
              <a:r>
                <a:rPr lang="en-US" sz="7876">
                  <a:solidFill>
                    <a:srgbClr val="000B5D"/>
                  </a:solidFill>
                  <a:latin typeface="Open Sans Light"/>
                </a:rPr>
                <a:t>87%</a:t>
              </a:r>
            </a:p>
          </p:txBody>
        </p:sp>
        <p:grpSp>
          <p:nvGrpSpPr>
            <p:cNvPr name="Group 8" id="8"/>
            <p:cNvGrpSpPr>
              <a:grpSpLocks noChangeAspect="true"/>
            </p:cNvGrpSpPr>
            <p:nvPr/>
          </p:nvGrpSpPr>
          <p:grpSpPr>
            <a:xfrm rot="0">
              <a:off x="0" y="0"/>
              <a:ext cx="5335074" cy="5335074"/>
              <a:chOff x="0" y="0"/>
              <a:chExt cx="2540000" cy="2540000"/>
            </a:xfrm>
          </p:grpSpPr>
          <p:sp>
            <p:nvSpPr>
              <p:cNvPr name="Freeform 9" id="9"/>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30635"/>
                    </a:lnTo>
                    <a:cubicBezTo>
                      <a:pt x="959559" y="228966"/>
                      <a:pt x="614023" y="427090"/>
                      <a:pt x="426957" y="749986"/>
                    </a:cubicBezTo>
                    <a:cubicBezTo>
                      <a:pt x="239891" y="1072882"/>
                      <a:pt x="239891" y="1471188"/>
                      <a:pt x="426957" y="1794084"/>
                    </a:cubicBezTo>
                    <a:cubicBezTo>
                      <a:pt x="614023" y="2116980"/>
                      <a:pt x="959559" y="2315104"/>
                      <a:pt x="1332725" y="2313435"/>
                    </a:cubicBezTo>
                    <a:cubicBezTo>
                      <a:pt x="1705891" y="2315104"/>
                      <a:pt x="2051427" y="2116980"/>
                      <a:pt x="2238493" y="1794084"/>
                    </a:cubicBezTo>
                    <a:cubicBezTo>
                      <a:pt x="2425559" y="1471188"/>
                      <a:pt x="2425559" y="1072882"/>
                      <a:pt x="2238493" y="749986"/>
                    </a:cubicBezTo>
                    <a:cubicBezTo>
                      <a:pt x="2051427" y="427090"/>
                      <a:pt x="1705891" y="228966"/>
                      <a:pt x="1332725" y="230635"/>
                    </a:cubicBezTo>
                    <a:close/>
                  </a:path>
                </a:pathLst>
              </a:custGeom>
              <a:solidFill>
                <a:srgbClr val="00ADEF"/>
              </a:solidFill>
            </p:spPr>
          </p:sp>
          <p:sp>
            <p:nvSpPr>
              <p:cNvPr name="Freeform 10" id="10"/>
              <p:cNvSpPr/>
              <p:nvPr/>
            </p:nvSpPr>
            <p:spPr>
              <a:xfrm flipH="false" flipV="false" rot="0">
                <a:off x="-89667" y="1994"/>
                <a:ext cx="2703646" cy="2663352"/>
              </a:xfrm>
              <a:custGeom>
                <a:avLst/>
                <a:gdLst/>
                <a:ahLst/>
                <a:cxnLst/>
                <a:rect r="r" b="b" t="t" l="l"/>
                <a:pathLst>
                  <a:path h="2663352" w="2703646">
                    <a:moveTo>
                      <a:pt x="1485271" y="4232"/>
                    </a:moveTo>
                    <a:cubicBezTo>
                      <a:pt x="2061054" y="61459"/>
                      <a:pt x="2525366" y="500643"/>
                      <a:pt x="2614506" y="1072355"/>
                    </a:cubicBezTo>
                    <a:cubicBezTo>
                      <a:pt x="2703646" y="1644066"/>
                      <a:pt x="2395075" y="2203757"/>
                      <a:pt x="1864045" y="2433554"/>
                    </a:cubicBezTo>
                    <a:cubicBezTo>
                      <a:pt x="1333014" y="2663352"/>
                      <a:pt x="713787" y="2505155"/>
                      <a:pt x="358047" y="2048812"/>
                    </a:cubicBezTo>
                    <a:cubicBezTo>
                      <a:pt x="2308" y="1592468"/>
                      <a:pt x="0" y="953356"/>
                      <a:pt x="352434" y="494455"/>
                    </a:cubicBezTo>
                    <a:cubicBezTo>
                      <a:pt x="377235" y="461861"/>
                      <a:pt x="417581" y="445028"/>
                      <a:pt x="458194" y="450330"/>
                    </a:cubicBezTo>
                    <a:cubicBezTo>
                      <a:pt x="498807" y="455633"/>
                      <a:pt x="533478" y="482260"/>
                      <a:pt x="549080" y="520130"/>
                    </a:cubicBezTo>
                    <a:cubicBezTo>
                      <a:pt x="564681" y="558000"/>
                      <a:pt x="558828" y="601323"/>
                      <a:pt x="533736" y="633694"/>
                    </a:cubicBezTo>
                    <a:cubicBezTo>
                      <a:pt x="244740" y="1009993"/>
                      <a:pt x="246632" y="1534065"/>
                      <a:pt x="538339" y="1908267"/>
                    </a:cubicBezTo>
                    <a:cubicBezTo>
                      <a:pt x="830045" y="2282468"/>
                      <a:pt x="1337812" y="2412189"/>
                      <a:pt x="1773257" y="2223756"/>
                    </a:cubicBezTo>
                    <a:cubicBezTo>
                      <a:pt x="2208702" y="2035322"/>
                      <a:pt x="2461729" y="1576376"/>
                      <a:pt x="2388635" y="1107572"/>
                    </a:cubicBezTo>
                    <a:cubicBezTo>
                      <a:pt x="2315540" y="638769"/>
                      <a:pt x="1934804" y="278637"/>
                      <a:pt x="1462663" y="231712"/>
                    </a:cubicBezTo>
                    <a:cubicBezTo>
                      <a:pt x="1421888" y="227843"/>
                      <a:pt x="1386300" y="202454"/>
                      <a:pt x="1369374" y="165157"/>
                    </a:cubicBezTo>
                    <a:cubicBezTo>
                      <a:pt x="1352448" y="127861"/>
                      <a:pt x="1356772" y="84358"/>
                      <a:pt x="1380708" y="51123"/>
                    </a:cubicBezTo>
                    <a:cubicBezTo>
                      <a:pt x="1404644" y="17887"/>
                      <a:pt x="1444533" y="0"/>
                      <a:pt x="1485271" y="4232"/>
                    </a:cubicBezTo>
                    <a:close/>
                  </a:path>
                </a:pathLst>
              </a:custGeom>
              <a:solidFill>
                <a:srgbClr val="000B5D"/>
              </a:solidFill>
            </p:spPr>
          </p:sp>
        </p:grpSp>
      </p:grpSp>
      <p:sp>
        <p:nvSpPr>
          <p:cNvPr name="TextBox 11" id="11"/>
          <p:cNvSpPr txBox="true"/>
          <p:nvPr/>
        </p:nvSpPr>
        <p:spPr>
          <a:xfrm rot="0">
            <a:off x="5489539" y="7772028"/>
            <a:ext cx="4871724" cy="642966"/>
          </a:xfrm>
          <a:prstGeom prst="rect">
            <a:avLst/>
          </a:prstGeom>
        </p:spPr>
        <p:txBody>
          <a:bodyPr anchor="t" rtlCol="false" tIns="0" lIns="0" bIns="0" rIns="0">
            <a:spAutoFit/>
          </a:bodyPr>
          <a:lstStyle/>
          <a:p>
            <a:pPr algn="ctr">
              <a:lnSpc>
                <a:spcPts val="2644"/>
              </a:lnSpc>
            </a:pPr>
            <a:r>
              <a:rPr lang="en-US" sz="2644">
                <a:solidFill>
                  <a:srgbClr val="000B5D"/>
                </a:solidFill>
                <a:latin typeface="Poppins Semi-Bold"/>
              </a:rPr>
              <a:t>PREDIKSITERTINGGI </a:t>
            </a:r>
          </a:p>
          <a:p>
            <a:pPr algn="ctr">
              <a:lnSpc>
                <a:spcPts val="2244"/>
              </a:lnSpc>
            </a:pPr>
            <a:r>
              <a:rPr lang="en-US" sz="2244">
                <a:solidFill>
                  <a:srgbClr val="000B5D"/>
                </a:solidFill>
                <a:latin typeface="Poppins Semi-Bold"/>
              </a:rPr>
              <a:t>(TENURE MONTHS RANGE 60-72)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DAFzjxe7KfI</dc:identifier>
  <dcterms:modified xsi:type="dcterms:W3CDTF">2011-08-01T06:04:30Z</dcterms:modified>
  <cp:revision>1</cp:revision>
  <dc:title>Theoryma</dc:title>
</cp:coreProperties>
</file>